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4"/>
  </p:sldMasterIdLst>
  <p:notesMasterIdLst>
    <p:notesMasterId r:id="rId47"/>
  </p:notesMasterIdLst>
  <p:sldIdLst>
    <p:sldId id="256" r:id="rId5"/>
    <p:sldId id="307" r:id="rId6"/>
    <p:sldId id="265" r:id="rId7"/>
    <p:sldId id="306" r:id="rId8"/>
    <p:sldId id="308" r:id="rId9"/>
    <p:sldId id="266" r:id="rId10"/>
    <p:sldId id="267" r:id="rId11"/>
    <p:sldId id="268" r:id="rId12"/>
    <p:sldId id="269" r:id="rId13"/>
    <p:sldId id="270" r:id="rId14"/>
    <p:sldId id="259" r:id="rId15"/>
    <p:sldId id="273" r:id="rId16"/>
    <p:sldId id="309" r:id="rId17"/>
    <p:sldId id="276" r:id="rId18"/>
    <p:sldId id="277" r:id="rId19"/>
    <p:sldId id="278" r:id="rId20"/>
    <p:sldId id="313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8" r:id="rId29"/>
    <p:sldId id="310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311" r:id="rId38"/>
    <p:sldId id="297" r:id="rId39"/>
    <p:sldId id="298" r:id="rId40"/>
    <p:sldId id="299" r:id="rId41"/>
    <p:sldId id="300" r:id="rId42"/>
    <p:sldId id="312" r:id="rId43"/>
    <p:sldId id="303" r:id="rId44"/>
    <p:sldId id="304" r:id="rId45"/>
    <p:sldId id="27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88F55-1B8D-4BA7-AFDF-F27013C9EA0C}" v="90" dt="2022-08-04T22:41:46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s. Smith" userId="79bab4caca78bffc" providerId="LiveId" clId="{81B88F55-1B8D-4BA7-AFDF-F27013C9EA0C}"/>
    <pc:docChg chg="undo custSel addSld delSld modSld sldOrd">
      <pc:chgData name="Jason s. Smith" userId="79bab4caca78bffc" providerId="LiveId" clId="{81B88F55-1B8D-4BA7-AFDF-F27013C9EA0C}" dt="2022-08-05T01:24:22.054" v="1423" actId="2696"/>
      <pc:docMkLst>
        <pc:docMk/>
      </pc:docMkLst>
      <pc:sldChg chg="modSp mod">
        <pc:chgData name="Jason s. Smith" userId="79bab4caca78bffc" providerId="LiveId" clId="{81B88F55-1B8D-4BA7-AFDF-F27013C9EA0C}" dt="2022-08-04T21:13:58.351" v="1191" actId="1036"/>
        <pc:sldMkLst>
          <pc:docMk/>
          <pc:sldMk cId="3545406804" sldId="256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545406804" sldId="256"/>
            <ac:spMk id="2" creationId="{F05FB5DC-5F0A-55DA-1D00-9679F09A87B7}"/>
          </ac:spMkLst>
        </pc:spChg>
        <pc:spChg chg="mod">
          <ac:chgData name="Jason s. Smith" userId="79bab4caca78bffc" providerId="LiveId" clId="{81B88F55-1B8D-4BA7-AFDF-F27013C9EA0C}" dt="2022-08-04T21:13:30.274" v="1190" actId="207"/>
          <ac:spMkLst>
            <pc:docMk/>
            <pc:sldMk cId="3545406804" sldId="256"/>
            <ac:spMk id="3" creationId="{97EFC334-FEBA-25E9-C01C-3610383724E0}"/>
          </ac:spMkLst>
        </pc:spChg>
        <pc:picChg chg="mod">
          <ac:chgData name="Jason s. Smith" userId="79bab4caca78bffc" providerId="LiveId" clId="{81B88F55-1B8D-4BA7-AFDF-F27013C9EA0C}" dt="2022-08-04T21:13:58.351" v="1191" actId="1036"/>
          <ac:picMkLst>
            <pc:docMk/>
            <pc:sldMk cId="3545406804" sldId="256"/>
            <ac:picMk id="9" creationId="{7666B4F6-2E2C-618F-C28C-3C84BF9298A6}"/>
          </ac:picMkLst>
        </pc:picChg>
      </pc:sldChg>
      <pc:sldChg chg="modSp del mod">
        <pc:chgData name="Jason s. Smith" userId="79bab4caca78bffc" providerId="LiveId" clId="{81B88F55-1B8D-4BA7-AFDF-F27013C9EA0C}" dt="2022-08-04T21:20:11.727" v="1223" actId="47"/>
        <pc:sldMkLst>
          <pc:docMk/>
          <pc:sldMk cId="1577196765" sldId="257"/>
        </pc:sldMkLst>
        <pc:spChg chg="mod">
          <ac:chgData name="Jason s. Smith" userId="79bab4caca78bffc" providerId="LiveId" clId="{81B88F55-1B8D-4BA7-AFDF-F27013C9EA0C}" dt="2022-08-04T03:25:03.054" v="393" actId="207"/>
          <ac:spMkLst>
            <pc:docMk/>
            <pc:sldMk cId="1577196765" sldId="257"/>
            <ac:spMk id="2" creationId="{DB61794F-EC52-1D05-850D-2E9AF99C4987}"/>
          </ac:spMkLst>
        </pc:spChg>
        <pc:spChg chg="mod">
          <ac:chgData name="Jason s. Smith" userId="79bab4caca78bffc" providerId="LiveId" clId="{81B88F55-1B8D-4BA7-AFDF-F27013C9EA0C}" dt="2022-08-04T03:25:55.028" v="399" actId="120"/>
          <ac:spMkLst>
            <pc:docMk/>
            <pc:sldMk cId="1577196765" sldId="257"/>
            <ac:spMk id="3" creationId="{3AB6E2FF-6ABB-D284-F05C-0BEB1092AD90}"/>
          </ac:spMkLst>
        </pc:spChg>
      </pc:sldChg>
      <pc:sldChg chg="delSp modSp del mod">
        <pc:chgData name="Jason s. Smith" userId="79bab4caca78bffc" providerId="LiveId" clId="{81B88F55-1B8D-4BA7-AFDF-F27013C9EA0C}" dt="2022-08-05T01:24:22.054" v="1423" actId="2696"/>
        <pc:sldMkLst>
          <pc:docMk/>
          <pc:sldMk cId="531582753" sldId="258"/>
        </pc:sldMkLst>
        <pc:spChg chg="mod">
          <ac:chgData name="Jason s. Smith" userId="79bab4caca78bffc" providerId="LiveId" clId="{81B88F55-1B8D-4BA7-AFDF-F27013C9EA0C}" dt="2022-08-04T04:59:12.608" v="584" actId="207"/>
          <ac:spMkLst>
            <pc:docMk/>
            <pc:sldMk cId="531582753" sldId="258"/>
            <ac:spMk id="2" creationId="{9F4908E0-257B-42C3-6D00-FA6827622DBA}"/>
          </ac:spMkLst>
        </pc:spChg>
        <pc:spChg chg="del">
          <ac:chgData name="Jason s. Smith" userId="79bab4caca78bffc" providerId="LiveId" clId="{81B88F55-1B8D-4BA7-AFDF-F27013C9EA0C}" dt="2022-08-04T04:59:00.660" v="583" actId="478"/>
          <ac:spMkLst>
            <pc:docMk/>
            <pc:sldMk cId="531582753" sldId="258"/>
            <ac:spMk id="3" creationId="{34776D30-6C24-8209-239F-C446CEC391D8}"/>
          </ac:spMkLst>
        </pc:spChg>
      </pc:sldChg>
      <pc:sldChg chg="modSp mod">
        <pc:chgData name="Jason s. Smith" userId="79bab4caca78bffc" providerId="LiveId" clId="{81B88F55-1B8D-4BA7-AFDF-F27013C9EA0C}" dt="2022-08-04T01:11:29.370" v="200" actId="207"/>
        <pc:sldMkLst>
          <pc:docMk/>
          <pc:sldMk cId="1514031379" sldId="259"/>
        </pc:sldMkLst>
        <pc:spChg chg="mod">
          <ac:chgData name="Jason s. Smith" userId="79bab4caca78bffc" providerId="LiveId" clId="{81B88F55-1B8D-4BA7-AFDF-F27013C9EA0C}" dt="2022-08-04T01:11:29.370" v="200" actId="207"/>
          <ac:spMkLst>
            <pc:docMk/>
            <pc:sldMk cId="1514031379" sldId="259"/>
            <ac:spMk id="2" creationId="{81AC42B7-BDA2-88FC-E0DE-95D97224E8AE}"/>
          </ac:spMkLst>
        </pc:spChg>
      </pc:sldChg>
      <pc:sldChg chg="modSp del">
        <pc:chgData name="Jason s. Smith" userId="79bab4caca78bffc" providerId="LiveId" clId="{81B88F55-1B8D-4BA7-AFDF-F27013C9EA0C}" dt="2022-08-04T16:36:20.904" v="1164" actId="47"/>
        <pc:sldMkLst>
          <pc:docMk/>
          <pc:sldMk cId="3426853237" sldId="260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426853237" sldId="260"/>
            <ac:spMk id="2" creationId="{40AE0F7A-77A9-9FE3-4356-D53F3C0493BD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426853237" sldId="260"/>
            <ac:spMk id="3" creationId="{00E05032-8E9E-6F7D-E3E4-09F4C390C7D2}"/>
          </ac:spMkLst>
        </pc:spChg>
      </pc:sldChg>
      <pc:sldChg chg="modSp del">
        <pc:chgData name="Jason s. Smith" userId="79bab4caca78bffc" providerId="LiveId" clId="{81B88F55-1B8D-4BA7-AFDF-F27013C9EA0C}" dt="2022-08-04T16:36:03.869" v="1162" actId="47"/>
        <pc:sldMkLst>
          <pc:docMk/>
          <pc:sldMk cId="601348716" sldId="261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601348716" sldId="261"/>
            <ac:spMk id="2" creationId="{144E4BCC-8D3F-06A5-E67A-BA9E0B35D6A4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601348716" sldId="261"/>
            <ac:spMk id="3" creationId="{200816AD-25CC-90E2-98C3-20823B18D6C9}"/>
          </ac:spMkLst>
        </pc:spChg>
      </pc:sldChg>
      <pc:sldChg chg="delSp modSp del mod">
        <pc:chgData name="Jason s. Smith" userId="79bab4caca78bffc" providerId="LiveId" clId="{81B88F55-1B8D-4BA7-AFDF-F27013C9EA0C}" dt="2022-08-04T22:24:55.546" v="1398" actId="47"/>
        <pc:sldMkLst>
          <pc:docMk/>
          <pc:sldMk cId="187744491" sldId="262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187744491" sldId="262"/>
            <ac:spMk id="2" creationId="{AABBA7B5-BD51-7191-EE61-AF2E2724CB95}"/>
          </ac:spMkLst>
        </pc:spChg>
        <pc:spChg chg="del mod">
          <ac:chgData name="Jason s. Smith" userId="79bab4caca78bffc" providerId="LiveId" clId="{81B88F55-1B8D-4BA7-AFDF-F27013C9EA0C}" dt="2022-08-04T22:24:25.903" v="1395" actId="478"/>
          <ac:spMkLst>
            <pc:docMk/>
            <pc:sldMk cId="187744491" sldId="262"/>
            <ac:spMk id="3" creationId="{4A5226EE-5575-746F-9CE5-EDE5033AD947}"/>
          </ac:spMkLst>
        </pc:spChg>
      </pc:sldChg>
      <pc:sldChg chg="del">
        <pc:chgData name="Jason s. Smith" userId="79bab4caca78bffc" providerId="LiveId" clId="{81B88F55-1B8D-4BA7-AFDF-F27013C9EA0C}" dt="2022-08-04T16:36:41.992" v="1167" actId="47"/>
        <pc:sldMkLst>
          <pc:docMk/>
          <pc:sldMk cId="1393661223" sldId="263"/>
        </pc:sldMkLst>
      </pc:sldChg>
      <pc:sldChg chg="del">
        <pc:chgData name="Jason s. Smith" userId="79bab4caca78bffc" providerId="LiveId" clId="{81B88F55-1B8D-4BA7-AFDF-F27013C9EA0C}" dt="2022-08-04T22:24:38.845" v="1396" actId="47"/>
        <pc:sldMkLst>
          <pc:docMk/>
          <pc:sldMk cId="17211677" sldId="264"/>
        </pc:sldMkLst>
      </pc:sldChg>
      <pc:sldChg chg="addSp delSp modSp mod setBg delDesignElem">
        <pc:chgData name="Jason s. Smith" userId="79bab4caca78bffc" providerId="LiveId" clId="{81B88F55-1B8D-4BA7-AFDF-F27013C9EA0C}" dt="2022-08-04T21:17:30.032" v="1219" actId="20577"/>
        <pc:sldMkLst>
          <pc:docMk/>
          <pc:sldMk cId="4105161238" sldId="265"/>
        </pc:sldMkLst>
        <pc:spChg chg="mod">
          <ac:chgData name="Jason s. Smith" userId="79bab4caca78bffc" providerId="LiveId" clId="{81B88F55-1B8D-4BA7-AFDF-F27013C9EA0C}" dt="2022-08-04T21:17:30.032" v="1219" actId="20577"/>
          <ac:spMkLst>
            <pc:docMk/>
            <pc:sldMk cId="4105161238" sldId="265"/>
            <ac:spMk id="3" creationId="{7A5179E0-5FD4-8C4A-2188-FFB85AD0781E}"/>
          </ac:spMkLst>
        </pc:spChg>
        <pc:spChg chg="add del">
          <ac:chgData name="Jason s. Smith" userId="79bab4caca78bffc" providerId="LiveId" clId="{81B88F55-1B8D-4BA7-AFDF-F27013C9EA0C}" dt="2022-08-03T23:49:51.016" v="44" actId="26606"/>
          <ac:spMkLst>
            <pc:docMk/>
            <pc:sldMk cId="4105161238" sldId="265"/>
            <ac:spMk id="8" creationId="{6720D536-430C-4E83-931F-71D0EBAAF873}"/>
          </ac:spMkLst>
        </pc:spChg>
        <pc:spChg chg="add del">
          <ac:chgData name="Jason s. Smith" userId="79bab4caca78bffc" providerId="LiveId" clId="{81B88F55-1B8D-4BA7-AFDF-F27013C9EA0C}" dt="2022-08-03T23:49:51.016" v="44" actId="26606"/>
          <ac:spMkLst>
            <pc:docMk/>
            <pc:sldMk cId="4105161238" sldId="265"/>
            <ac:spMk id="10" creationId="{29FCD79B-C962-4F96-83EC-55FFB0FA1BB7}"/>
          </ac:spMkLst>
        </pc:spChg>
        <pc:spChg chg="add del">
          <ac:chgData name="Jason s. Smith" userId="79bab4caca78bffc" providerId="LiveId" clId="{81B88F55-1B8D-4BA7-AFDF-F27013C9EA0C}" dt="2022-08-03T23:49:51.016" v="44" actId="26606"/>
          <ac:spMkLst>
            <pc:docMk/>
            <pc:sldMk cId="4105161238" sldId="265"/>
            <ac:spMk id="14" creationId="{C8DD82D3-D002-45B0-B16A-82B3DA4EFDDB}"/>
          </ac:spMkLst>
        </pc:spChg>
        <pc:spChg chg="add del">
          <ac:chgData name="Jason s. Smith" userId="79bab4caca78bffc" providerId="LiveId" clId="{81B88F55-1B8D-4BA7-AFDF-F27013C9EA0C}" dt="2022-08-03T23:49:51.016" v="44" actId="26606"/>
          <ac:spMkLst>
            <pc:docMk/>
            <pc:sldMk cId="4105161238" sldId="265"/>
            <ac:spMk id="18" creationId="{4C15B19B-E7BB-4060-B12F-3CDA8EF16A52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4105161238" sldId="265"/>
            <ac:spMk id="20" creationId="{6720D536-430C-4E83-931F-71D0EBAAF873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4105161238" sldId="265"/>
            <ac:spMk id="21" creationId="{29FCD79B-C962-4F96-83EC-55FFB0FA1BB7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4105161238" sldId="265"/>
            <ac:spMk id="23" creationId="{CECF0FC6-D57B-48B6-9036-F4FFD91A4B34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4105161238" sldId="265"/>
            <ac:spMk id="24" creationId="{717A211C-5863-4303-AC3D-AEBFDF6D6A4C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4105161238" sldId="265"/>
            <ac:spMk id="25" creationId="{087519CD-2FFF-42E3-BB0C-FEAA828BA5DB}"/>
          </ac:spMkLst>
        </pc:spChg>
        <pc:cxnChg chg="add del">
          <ac:chgData name="Jason s. Smith" userId="79bab4caca78bffc" providerId="LiveId" clId="{81B88F55-1B8D-4BA7-AFDF-F27013C9EA0C}" dt="2022-08-03T23:49:51.016" v="44" actId="26606"/>
          <ac:cxnSpMkLst>
            <pc:docMk/>
            <pc:sldMk cId="4105161238" sldId="265"/>
            <ac:cxnSpMk id="12" creationId="{70EB3855-9AB3-4744-B89F-03807DCD38C5}"/>
          </ac:cxnSpMkLst>
        </pc:cxnChg>
        <pc:cxnChg chg="add del">
          <ac:chgData name="Jason s. Smith" userId="79bab4caca78bffc" providerId="LiveId" clId="{81B88F55-1B8D-4BA7-AFDF-F27013C9EA0C}" dt="2022-08-03T23:49:51.016" v="44" actId="26606"/>
          <ac:cxnSpMkLst>
            <pc:docMk/>
            <pc:sldMk cId="4105161238" sldId="265"/>
            <ac:cxnSpMk id="16" creationId="{9F09C252-16FE-4557-AD6D-BB5CA773496C}"/>
          </ac:cxnSpMkLst>
        </pc:cxnChg>
        <pc:cxnChg chg="add del">
          <ac:chgData name="Jason s. Smith" userId="79bab4caca78bffc" providerId="LiveId" clId="{81B88F55-1B8D-4BA7-AFDF-F27013C9EA0C}" dt="2022-08-04T00:54:29.733" v="195"/>
          <ac:cxnSpMkLst>
            <pc:docMk/>
            <pc:sldMk cId="4105161238" sldId="265"/>
            <ac:cxnSpMk id="22" creationId="{70EB3855-9AB3-4744-B89F-03807DCD38C5}"/>
          </ac:cxnSpMkLst>
        </pc:cxnChg>
      </pc:sldChg>
      <pc:sldChg chg="addSp delSp modSp mod setBg setClrOvrMap delDesignElem">
        <pc:chgData name="Jason s. Smith" userId="79bab4caca78bffc" providerId="LiveId" clId="{81B88F55-1B8D-4BA7-AFDF-F27013C9EA0C}" dt="2022-08-04T21:20:53.207" v="1234" actId="20577"/>
        <pc:sldMkLst>
          <pc:docMk/>
          <pc:sldMk cId="1343020096" sldId="266"/>
        </pc:sldMkLst>
        <pc:spChg chg="mod">
          <ac:chgData name="Jason s. Smith" userId="79bab4caca78bffc" providerId="LiveId" clId="{81B88F55-1B8D-4BA7-AFDF-F27013C9EA0C}" dt="2022-08-04T21:20:53.207" v="1234" actId="20577"/>
          <ac:spMkLst>
            <pc:docMk/>
            <pc:sldMk cId="1343020096" sldId="266"/>
            <ac:spMk id="2" creationId="{A05B8197-5743-A61E-4048-6212361B9E5F}"/>
          </ac:spMkLst>
        </pc:spChg>
        <pc:spChg chg="mod">
          <ac:chgData name="Jason s. Smith" userId="79bab4caca78bffc" providerId="LiveId" clId="{81B88F55-1B8D-4BA7-AFDF-F27013C9EA0C}" dt="2022-08-04T00:28:40.338" v="113" actId="207"/>
          <ac:spMkLst>
            <pc:docMk/>
            <pc:sldMk cId="1343020096" sldId="266"/>
            <ac:spMk id="3" creationId="{EFEAB9F0-2397-2DE0-A7DC-669D2C940593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1343020096" sldId="266"/>
            <ac:spMk id="8" creationId="{1BB4EE85-A405-479E-9C83-3E48159BD2D7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1343020096" sldId="266"/>
            <ac:spMk id="10" creationId="{35C1B87F-6563-4FF7-8C9D-5CB1DBDFF442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1343020096" sldId="266"/>
            <ac:spMk id="14" creationId="{FBDCECDC-EEE3-4128-AA5E-82A8C08796E8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1343020096" sldId="266"/>
            <ac:spMk id="16" creationId="{4260EDE0-989C-4E16-AF94-F652294D828E}"/>
          </ac:spMkLst>
        </pc:spChg>
        <pc:spChg chg="add del">
          <ac:chgData name="Jason s. Smith" userId="79bab4caca78bffc" providerId="LiveId" clId="{81B88F55-1B8D-4BA7-AFDF-F27013C9EA0C}" dt="2022-08-04T00:54:29.733" v="195"/>
          <ac:spMkLst>
            <pc:docMk/>
            <pc:sldMk cId="1343020096" sldId="266"/>
            <ac:spMk id="18" creationId="{1F3985C0-E548-44D2-B30E-F3E42DADE133}"/>
          </ac:spMkLst>
        </pc:spChg>
        <pc:cxnChg chg="add del">
          <ac:chgData name="Jason s. Smith" userId="79bab4caca78bffc" providerId="LiveId" clId="{81B88F55-1B8D-4BA7-AFDF-F27013C9EA0C}" dt="2022-08-04T00:54:29.733" v="195"/>
          <ac:cxnSpMkLst>
            <pc:docMk/>
            <pc:sldMk cId="1343020096" sldId="266"/>
            <ac:cxnSpMk id="12" creationId="{304EC99D-1813-48E6-8154-EA70159A8D0F}"/>
          </ac:cxnSpMkLst>
        </pc:cxnChg>
      </pc:sldChg>
      <pc:sldChg chg="modSp mod">
        <pc:chgData name="Jason s. Smith" userId="79bab4caca78bffc" providerId="LiveId" clId="{81B88F55-1B8D-4BA7-AFDF-F27013C9EA0C}" dt="2022-08-04T00:31:58.281" v="142" actId="20577"/>
        <pc:sldMkLst>
          <pc:docMk/>
          <pc:sldMk cId="3752720106" sldId="267"/>
        </pc:sldMkLst>
        <pc:spChg chg="mod">
          <ac:chgData name="Jason s. Smith" userId="79bab4caca78bffc" providerId="LiveId" clId="{81B88F55-1B8D-4BA7-AFDF-F27013C9EA0C}" dt="2022-08-04T00:30:53.660" v="118" actId="207"/>
          <ac:spMkLst>
            <pc:docMk/>
            <pc:sldMk cId="3752720106" sldId="267"/>
            <ac:spMk id="2" creationId="{27350F5F-EBC4-CBAA-8B65-C505294B6D7A}"/>
          </ac:spMkLst>
        </pc:spChg>
        <pc:spChg chg="mod">
          <ac:chgData name="Jason s. Smith" userId="79bab4caca78bffc" providerId="LiveId" clId="{81B88F55-1B8D-4BA7-AFDF-F27013C9EA0C}" dt="2022-08-04T00:31:58.281" v="142" actId="20577"/>
          <ac:spMkLst>
            <pc:docMk/>
            <pc:sldMk cId="3752720106" sldId="267"/>
            <ac:spMk id="3" creationId="{0C7F5F20-314A-1CDB-933E-2F42E31616D8}"/>
          </ac:spMkLst>
        </pc:spChg>
      </pc:sldChg>
      <pc:sldChg chg="addSp delSp modSp mod">
        <pc:chgData name="Jason s. Smith" userId="79bab4caca78bffc" providerId="LiveId" clId="{81B88F55-1B8D-4BA7-AFDF-F27013C9EA0C}" dt="2022-08-04T22:36:09.259" v="1403"/>
        <pc:sldMkLst>
          <pc:docMk/>
          <pc:sldMk cId="3726538014" sldId="268"/>
        </pc:sldMkLst>
        <pc:spChg chg="mod">
          <ac:chgData name="Jason s. Smith" userId="79bab4caca78bffc" providerId="LiveId" clId="{81B88F55-1B8D-4BA7-AFDF-F27013C9EA0C}" dt="2022-08-04T04:48:34.669" v="421" actId="207"/>
          <ac:spMkLst>
            <pc:docMk/>
            <pc:sldMk cId="3726538014" sldId="268"/>
            <ac:spMk id="2" creationId="{B058C86F-2EF6-D54B-F830-16B7195D4F4B}"/>
          </ac:spMkLst>
        </pc:spChg>
        <pc:spChg chg="del mod">
          <ac:chgData name="Jason s. Smith" userId="79bab4caca78bffc" providerId="LiveId" clId="{81B88F55-1B8D-4BA7-AFDF-F27013C9EA0C}" dt="2022-08-04T00:37:38.613" v="177" actId="26606"/>
          <ac:spMkLst>
            <pc:docMk/>
            <pc:sldMk cId="3726538014" sldId="268"/>
            <ac:spMk id="3" creationId="{7CF183B8-D23E-B1AC-E3BC-0DFCDF3DA1C3}"/>
          </ac:spMkLst>
        </pc:spChg>
        <pc:graphicFrameChg chg="add mod modGraphic">
          <ac:chgData name="Jason s. Smith" userId="79bab4caca78bffc" providerId="LiveId" clId="{81B88F55-1B8D-4BA7-AFDF-F27013C9EA0C}" dt="2022-08-04T22:36:09.259" v="1403"/>
          <ac:graphicFrameMkLst>
            <pc:docMk/>
            <pc:sldMk cId="3726538014" sldId="268"/>
            <ac:graphicFrameMk id="5" creationId="{030D5719-41CE-BC63-3C48-2BE2EEAFC12D}"/>
          </ac:graphicFrameMkLst>
        </pc:graphicFrameChg>
      </pc:sldChg>
      <pc:sldChg chg="modSp mod setBg">
        <pc:chgData name="Jason s. Smith" userId="79bab4caca78bffc" providerId="LiveId" clId="{81B88F55-1B8D-4BA7-AFDF-F27013C9EA0C}" dt="2022-08-04T04:50:03.605" v="451" actId="20577"/>
        <pc:sldMkLst>
          <pc:docMk/>
          <pc:sldMk cId="1537910102" sldId="269"/>
        </pc:sldMkLst>
        <pc:spChg chg="mod">
          <ac:chgData name="Jason s. Smith" userId="79bab4caca78bffc" providerId="LiveId" clId="{81B88F55-1B8D-4BA7-AFDF-F27013C9EA0C}" dt="2022-08-04T04:49:32.123" v="426" actId="207"/>
          <ac:spMkLst>
            <pc:docMk/>
            <pc:sldMk cId="1537910102" sldId="269"/>
            <ac:spMk id="2" creationId="{E2D30BA0-0D72-469F-2485-2A67B186F7AE}"/>
          </ac:spMkLst>
        </pc:spChg>
        <pc:spChg chg="mod">
          <ac:chgData name="Jason s. Smith" userId="79bab4caca78bffc" providerId="LiveId" clId="{81B88F55-1B8D-4BA7-AFDF-F27013C9EA0C}" dt="2022-08-04T04:50:03.605" v="451" actId="20577"/>
          <ac:spMkLst>
            <pc:docMk/>
            <pc:sldMk cId="1537910102" sldId="269"/>
            <ac:spMk id="3" creationId="{0506AE21-C5A5-1CF0-04DC-1B8E0EBD62A5}"/>
          </ac:spMkLst>
        </pc:spChg>
        <pc:picChg chg="mod">
          <ac:chgData name="Jason s. Smith" userId="79bab4caca78bffc" providerId="LiveId" clId="{81B88F55-1B8D-4BA7-AFDF-F27013C9EA0C}" dt="2022-08-04T04:49:24.973" v="425" actId="1076"/>
          <ac:picMkLst>
            <pc:docMk/>
            <pc:sldMk cId="1537910102" sldId="269"/>
            <ac:picMk id="7" creationId="{E9C3ADA9-290C-CA1F-DEC8-5E18B455E851}"/>
          </ac:picMkLst>
        </pc:picChg>
      </pc:sldChg>
      <pc:sldChg chg="addSp delSp modSp mod setBg">
        <pc:chgData name="Jason s. Smith" userId="79bab4caca78bffc" providerId="LiveId" clId="{81B88F55-1B8D-4BA7-AFDF-F27013C9EA0C}" dt="2022-08-04T21:24:40.606" v="1243" actId="1076"/>
        <pc:sldMkLst>
          <pc:docMk/>
          <pc:sldMk cId="646516819" sldId="270"/>
        </pc:sldMkLst>
        <pc:spChg chg="mod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2" creationId="{5DB57182-E88B-1678-DFBF-F09E998632D1}"/>
          </ac:spMkLst>
        </pc:spChg>
        <pc:spChg chg="mod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3" creationId="{B1839C02-6A02-1E98-AD91-249FFD7CA1E4}"/>
          </ac:spMkLst>
        </pc:spChg>
        <pc:spChg chg="add del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10" creationId="{8BE48C64-5364-4060-8928-FC052E77CD60}"/>
          </ac:spMkLst>
        </pc:spChg>
        <pc:spChg chg="add del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12" creationId="{139F791B-8515-4F50-9D32-45DD7676C003}"/>
          </ac:spMkLst>
        </pc:spChg>
        <pc:spChg chg="add del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16" creationId="{31A06FCB-70B3-467B-844D-FDD1C3170C8A}"/>
          </ac:spMkLst>
        </pc:spChg>
        <pc:spChg chg="add del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20" creationId="{E490EF7B-4973-4D94-B956-D19466CBB3E4}"/>
          </ac:spMkLst>
        </pc:spChg>
        <pc:spChg chg="add del">
          <ac:chgData name="Jason s. Smith" userId="79bab4caca78bffc" providerId="LiveId" clId="{81B88F55-1B8D-4BA7-AFDF-F27013C9EA0C}" dt="2022-08-04T21:24:32.542" v="1241" actId="26606"/>
          <ac:spMkLst>
            <pc:docMk/>
            <pc:sldMk cId="646516819" sldId="270"/>
            <ac:spMk id="22" creationId="{759BD99A-99E1-4C7A-9BD0-B5BE94D216AF}"/>
          </ac:spMkLst>
        </pc:spChg>
        <pc:picChg chg="add mod">
          <ac:chgData name="Jason s. Smith" userId="79bab4caca78bffc" providerId="LiveId" clId="{81B88F55-1B8D-4BA7-AFDF-F27013C9EA0C}" dt="2022-08-04T21:24:40.606" v="1243" actId="1076"/>
          <ac:picMkLst>
            <pc:docMk/>
            <pc:sldMk cId="646516819" sldId="270"/>
            <ac:picMk id="5" creationId="{22760A1A-C7E9-9D3A-79EB-C480DE491BE0}"/>
          </ac:picMkLst>
        </pc:picChg>
        <pc:picChg chg="add del">
          <ac:chgData name="Jason s. Smith" userId="79bab4caca78bffc" providerId="LiveId" clId="{81B88F55-1B8D-4BA7-AFDF-F27013C9EA0C}" dt="2022-08-04T21:24:32.542" v="1241" actId="26606"/>
          <ac:picMkLst>
            <pc:docMk/>
            <pc:sldMk cId="646516819" sldId="270"/>
            <ac:picMk id="7" creationId="{2EE3A216-203F-DEBA-DB67-BE0EE5F25655}"/>
          </ac:picMkLst>
        </pc:picChg>
        <pc:cxnChg chg="add del">
          <ac:chgData name="Jason s. Smith" userId="79bab4caca78bffc" providerId="LiveId" clId="{81B88F55-1B8D-4BA7-AFDF-F27013C9EA0C}" dt="2022-08-04T21:24:32.542" v="1241" actId="26606"/>
          <ac:cxnSpMkLst>
            <pc:docMk/>
            <pc:sldMk cId="646516819" sldId="270"/>
            <ac:cxnSpMk id="14" creationId="{966A6F95-73C3-44EC-9D80-3131D2D868F1}"/>
          </ac:cxnSpMkLst>
        </pc:cxnChg>
        <pc:cxnChg chg="add del">
          <ac:chgData name="Jason s. Smith" userId="79bab4caca78bffc" providerId="LiveId" clId="{81B88F55-1B8D-4BA7-AFDF-F27013C9EA0C}" dt="2022-08-04T21:24:32.542" v="1241" actId="26606"/>
          <ac:cxnSpMkLst>
            <pc:docMk/>
            <pc:sldMk cId="646516819" sldId="270"/>
            <ac:cxnSpMk id="18" creationId="{C4389EDA-ED4B-40B2-833A-12EA658E70A3}"/>
          </ac:cxnSpMkLst>
        </pc:cxnChg>
      </pc:sldChg>
      <pc:sldChg chg="addSp delSp modSp del mod setBg">
        <pc:chgData name="Jason s. Smith" userId="79bab4caca78bffc" providerId="LiveId" clId="{81B88F55-1B8D-4BA7-AFDF-F27013C9EA0C}" dt="2022-08-04T22:37:38.737" v="1404" actId="47"/>
        <pc:sldMkLst>
          <pc:docMk/>
          <pc:sldMk cId="2044599822" sldId="272"/>
        </pc:sldMkLst>
        <pc:spChg chg="mod">
          <ac:chgData name="Jason s. Smith" userId="79bab4caca78bffc" providerId="LiveId" clId="{81B88F55-1B8D-4BA7-AFDF-F27013C9EA0C}" dt="2022-08-04T04:58:06.559" v="580" actId="20577"/>
          <ac:spMkLst>
            <pc:docMk/>
            <pc:sldMk cId="2044599822" sldId="272"/>
            <ac:spMk id="2" creationId="{B058C86F-2EF6-D54B-F830-16B7195D4F4B}"/>
          </ac:spMkLst>
        </pc:spChg>
        <pc:spChg chg="mod">
          <ac:chgData name="Jason s. Smith" userId="79bab4caca78bffc" providerId="LiveId" clId="{81B88F55-1B8D-4BA7-AFDF-F27013C9EA0C}" dt="2022-08-04T04:54:02.734" v="528" actId="20577"/>
          <ac:spMkLst>
            <pc:docMk/>
            <pc:sldMk cId="2044599822" sldId="272"/>
            <ac:spMk id="3" creationId="{7CF183B8-D23E-B1AC-E3BC-0DFCDF3DA1C3}"/>
          </ac:spMkLst>
        </pc:spChg>
        <pc:spChg chg="add del mod">
          <ac:chgData name="Jason s. Smith" userId="79bab4caca78bffc" providerId="LiveId" clId="{81B88F55-1B8D-4BA7-AFDF-F27013C9EA0C}" dt="2022-08-04T04:50:46.793" v="453" actId="478"/>
          <ac:spMkLst>
            <pc:docMk/>
            <pc:sldMk cId="2044599822" sldId="272"/>
            <ac:spMk id="4" creationId="{8C8D5C7A-D9EF-82D4-F572-E6A639809DA0}"/>
          </ac:spMkLst>
        </pc:spChg>
        <pc:spChg chg="add del mod">
          <ac:chgData name="Jason s. Smith" userId="79bab4caca78bffc" providerId="LiveId" clId="{81B88F55-1B8D-4BA7-AFDF-F27013C9EA0C}" dt="2022-08-04T04:51:14.979" v="478" actId="478"/>
          <ac:spMkLst>
            <pc:docMk/>
            <pc:sldMk cId="2044599822" sldId="272"/>
            <ac:spMk id="5" creationId="{7AFF83ED-AB3D-B83D-817F-1B8BD28023B6}"/>
          </ac:spMkLst>
        </pc:spChg>
        <pc:spChg chg="add del mod">
          <ac:chgData name="Jason s. Smith" userId="79bab4caca78bffc" providerId="LiveId" clId="{81B88F55-1B8D-4BA7-AFDF-F27013C9EA0C}" dt="2022-08-04T04:51:33.608" v="499" actId="478"/>
          <ac:spMkLst>
            <pc:docMk/>
            <pc:sldMk cId="2044599822" sldId="272"/>
            <ac:spMk id="6" creationId="{BDEFCE8A-A046-2967-4948-4F1D95B693CE}"/>
          </ac:spMkLst>
        </pc:spChg>
        <pc:spChg chg="add del">
          <ac:chgData name="Jason s. Smith" userId="79bab4caca78bffc" providerId="LiveId" clId="{81B88F55-1B8D-4BA7-AFDF-F27013C9EA0C}" dt="2022-08-04T04:53:11.362" v="502" actId="26606"/>
          <ac:spMkLst>
            <pc:docMk/>
            <pc:sldMk cId="2044599822" sldId="272"/>
            <ac:spMk id="8" creationId="{1BB4EE85-A405-479E-9C83-3E48159BD2D7}"/>
          </ac:spMkLst>
        </pc:spChg>
        <pc:spChg chg="add del">
          <ac:chgData name="Jason s. Smith" userId="79bab4caca78bffc" providerId="LiveId" clId="{81B88F55-1B8D-4BA7-AFDF-F27013C9EA0C}" dt="2022-08-04T04:53:11.362" v="502" actId="26606"/>
          <ac:spMkLst>
            <pc:docMk/>
            <pc:sldMk cId="2044599822" sldId="272"/>
            <ac:spMk id="10" creationId="{35C1B87F-6563-4FF7-8C9D-5CB1DBDFF442}"/>
          </ac:spMkLst>
        </pc:spChg>
        <pc:spChg chg="add del">
          <ac:chgData name="Jason s. Smith" userId="79bab4caca78bffc" providerId="LiveId" clId="{81B88F55-1B8D-4BA7-AFDF-F27013C9EA0C}" dt="2022-08-04T04:53:11.362" v="502" actId="26606"/>
          <ac:spMkLst>
            <pc:docMk/>
            <pc:sldMk cId="2044599822" sldId="272"/>
            <ac:spMk id="14" creationId="{8C6E698C-8155-4B8B-BDC9-B7299772B509}"/>
          </ac:spMkLst>
        </pc:spChg>
        <pc:spChg chg="add del">
          <ac:chgData name="Jason s. Smith" userId="79bab4caca78bffc" providerId="LiveId" clId="{81B88F55-1B8D-4BA7-AFDF-F27013C9EA0C}" dt="2022-08-04T04:53:11.362" v="502" actId="26606"/>
          <ac:spMkLst>
            <pc:docMk/>
            <pc:sldMk cId="2044599822" sldId="272"/>
            <ac:spMk id="16" creationId="{0EEF5601-A8BC-411D-AA64-3E79320BA122}"/>
          </ac:spMkLst>
        </pc:spChg>
        <pc:spChg chg="add del">
          <ac:chgData name="Jason s. Smith" userId="79bab4caca78bffc" providerId="LiveId" clId="{81B88F55-1B8D-4BA7-AFDF-F27013C9EA0C}" dt="2022-08-04T04:53:11.362" v="502" actId="26606"/>
          <ac:spMkLst>
            <pc:docMk/>
            <pc:sldMk cId="2044599822" sldId="272"/>
            <ac:spMk id="18" creationId="{33209156-242F-4B26-8D07-CEB2B68A9F9A}"/>
          </ac:spMkLst>
        </pc:spChg>
        <pc:spChg chg="add">
          <ac:chgData name="Jason s. Smith" userId="79bab4caca78bffc" providerId="LiveId" clId="{81B88F55-1B8D-4BA7-AFDF-F27013C9EA0C}" dt="2022-08-04T04:53:11.372" v="503" actId="26606"/>
          <ac:spMkLst>
            <pc:docMk/>
            <pc:sldMk cId="2044599822" sldId="272"/>
            <ac:spMk id="20" creationId="{1BB4EE85-A405-479E-9C83-3E48159BD2D7}"/>
          </ac:spMkLst>
        </pc:spChg>
        <pc:spChg chg="add">
          <ac:chgData name="Jason s. Smith" userId="79bab4caca78bffc" providerId="LiveId" clId="{81B88F55-1B8D-4BA7-AFDF-F27013C9EA0C}" dt="2022-08-04T04:53:11.372" v="503" actId="26606"/>
          <ac:spMkLst>
            <pc:docMk/>
            <pc:sldMk cId="2044599822" sldId="272"/>
            <ac:spMk id="21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04:53:11.372" v="503" actId="26606"/>
          <ac:spMkLst>
            <pc:docMk/>
            <pc:sldMk cId="2044599822" sldId="272"/>
            <ac:spMk id="23" creationId="{8C6E698C-8155-4B8B-BDC9-B7299772B509}"/>
          </ac:spMkLst>
        </pc:spChg>
        <pc:spChg chg="add">
          <ac:chgData name="Jason s. Smith" userId="79bab4caca78bffc" providerId="LiveId" clId="{81B88F55-1B8D-4BA7-AFDF-F27013C9EA0C}" dt="2022-08-04T04:53:11.372" v="503" actId="26606"/>
          <ac:spMkLst>
            <pc:docMk/>
            <pc:sldMk cId="2044599822" sldId="272"/>
            <ac:spMk id="24" creationId="{0EEF5601-A8BC-411D-AA64-3E79320BA122}"/>
          </ac:spMkLst>
        </pc:spChg>
        <pc:spChg chg="add">
          <ac:chgData name="Jason s. Smith" userId="79bab4caca78bffc" providerId="LiveId" clId="{81B88F55-1B8D-4BA7-AFDF-F27013C9EA0C}" dt="2022-08-04T04:53:11.372" v="503" actId="26606"/>
          <ac:spMkLst>
            <pc:docMk/>
            <pc:sldMk cId="2044599822" sldId="272"/>
            <ac:spMk id="25" creationId="{33209156-242F-4B26-8D07-CEB2B68A9F9A}"/>
          </ac:spMkLst>
        </pc:spChg>
        <pc:cxnChg chg="add del">
          <ac:chgData name="Jason s. Smith" userId="79bab4caca78bffc" providerId="LiveId" clId="{81B88F55-1B8D-4BA7-AFDF-F27013C9EA0C}" dt="2022-08-04T04:53:11.362" v="502" actId="26606"/>
          <ac:cxnSpMkLst>
            <pc:docMk/>
            <pc:sldMk cId="2044599822" sldId="272"/>
            <ac:cxnSpMk id="12" creationId="{304EC99D-1813-48E6-8154-EA70159A8D0F}"/>
          </ac:cxnSpMkLst>
        </pc:cxnChg>
        <pc:cxnChg chg="add">
          <ac:chgData name="Jason s. Smith" userId="79bab4caca78bffc" providerId="LiveId" clId="{81B88F55-1B8D-4BA7-AFDF-F27013C9EA0C}" dt="2022-08-04T04:53:11.372" v="503" actId="26606"/>
          <ac:cxnSpMkLst>
            <pc:docMk/>
            <pc:sldMk cId="2044599822" sldId="272"/>
            <ac:cxnSpMk id="22" creationId="{304EC99D-1813-48E6-8154-EA70159A8D0F}"/>
          </ac:cxnSpMkLst>
        </pc:cxnChg>
      </pc:sldChg>
      <pc:sldChg chg="addSp delSp modSp mod setBg">
        <pc:chgData name="Jason s. Smith" userId="79bab4caca78bffc" providerId="LiveId" clId="{81B88F55-1B8D-4BA7-AFDF-F27013C9EA0C}" dt="2022-08-04T05:10:37.353" v="650" actId="255"/>
        <pc:sldMkLst>
          <pc:docMk/>
          <pc:sldMk cId="1721310992" sldId="273"/>
        </pc:sldMkLst>
        <pc:spChg chg="mod">
          <ac:chgData name="Jason s. Smith" userId="79bab4caca78bffc" providerId="LiveId" clId="{81B88F55-1B8D-4BA7-AFDF-F27013C9EA0C}" dt="2022-08-04T05:08:13.565" v="625" actId="207"/>
          <ac:spMkLst>
            <pc:docMk/>
            <pc:sldMk cId="1721310992" sldId="273"/>
            <ac:spMk id="2" creationId="{2A62B6F5-AB08-7FEE-0A0B-CEA4C67F26CE}"/>
          </ac:spMkLst>
        </pc:spChg>
        <pc:spChg chg="mod">
          <ac:chgData name="Jason s. Smith" userId="79bab4caca78bffc" providerId="LiveId" clId="{81B88F55-1B8D-4BA7-AFDF-F27013C9EA0C}" dt="2022-08-04T05:10:37.353" v="650" actId="255"/>
          <ac:spMkLst>
            <pc:docMk/>
            <pc:sldMk cId="1721310992" sldId="273"/>
            <ac:spMk id="3" creationId="{98D282AA-C187-6726-03CF-A978FECB1382}"/>
          </ac:spMkLst>
        </pc:spChg>
        <pc:spChg chg="add">
          <ac:chgData name="Jason s. Smith" userId="79bab4caca78bffc" providerId="LiveId" clId="{81B88F55-1B8D-4BA7-AFDF-F27013C9EA0C}" dt="2022-08-04T05:06:40.272" v="596" actId="26606"/>
          <ac:spMkLst>
            <pc:docMk/>
            <pc:sldMk cId="1721310992" sldId="273"/>
            <ac:spMk id="5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05:06:40.272" v="596" actId="26606"/>
          <ac:spMkLst>
            <pc:docMk/>
            <pc:sldMk cId="1721310992" sldId="273"/>
            <ac:spMk id="8" creationId="{1BB4EE85-A405-479E-9C83-3E48159BD2D7}"/>
          </ac:spMkLst>
        </pc:spChg>
        <pc:spChg chg="add">
          <ac:chgData name="Jason s. Smith" userId="79bab4caca78bffc" providerId="LiveId" clId="{81B88F55-1B8D-4BA7-AFDF-F27013C9EA0C}" dt="2022-08-04T05:06:40.272" v="596" actId="26606"/>
          <ac:spMkLst>
            <pc:docMk/>
            <pc:sldMk cId="1721310992" sldId="273"/>
            <ac:spMk id="9" creationId="{8C6E698C-8155-4B8B-BDC9-B7299772B509}"/>
          </ac:spMkLst>
        </pc:spChg>
        <pc:spChg chg="add del">
          <ac:chgData name="Jason s. Smith" userId="79bab4caca78bffc" providerId="LiveId" clId="{81B88F55-1B8D-4BA7-AFDF-F27013C9EA0C}" dt="2022-08-04T05:04:18.063" v="595" actId="26606"/>
          <ac:spMkLst>
            <pc:docMk/>
            <pc:sldMk cId="1721310992" sldId="273"/>
            <ac:spMk id="10" creationId="{8BE48C64-5364-4060-8928-FC052E77CD60}"/>
          </ac:spMkLst>
        </pc:spChg>
        <pc:spChg chg="add">
          <ac:chgData name="Jason s. Smith" userId="79bab4caca78bffc" providerId="LiveId" clId="{81B88F55-1B8D-4BA7-AFDF-F27013C9EA0C}" dt="2022-08-04T05:06:40.272" v="596" actId="26606"/>
          <ac:spMkLst>
            <pc:docMk/>
            <pc:sldMk cId="1721310992" sldId="273"/>
            <ac:spMk id="11" creationId="{0EEF5601-A8BC-411D-AA64-3E79320BA122}"/>
          </ac:spMkLst>
        </pc:spChg>
        <pc:spChg chg="add del">
          <ac:chgData name="Jason s. Smith" userId="79bab4caca78bffc" providerId="LiveId" clId="{81B88F55-1B8D-4BA7-AFDF-F27013C9EA0C}" dt="2022-08-04T05:04:18.063" v="595" actId="26606"/>
          <ac:spMkLst>
            <pc:docMk/>
            <pc:sldMk cId="1721310992" sldId="273"/>
            <ac:spMk id="12" creationId="{139F791B-8515-4F50-9D32-45DD7676C003}"/>
          </ac:spMkLst>
        </pc:spChg>
        <pc:spChg chg="add">
          <ac:chgData name="Jason s. Smith" userId="79bab4caca78bffc" providerId="LiveId" clId="{81B88F55-1B8D-4BA7-AFDF-F27013C9EA0C}" dt="2022-08-04T05:06:40.272" v="596" actId="26606"/>
          <ac:spMkLst>
            <pc:docMk/>
            <pc:sldMk cId="1721310992" sldId="273"/>
            <ac:spMk id="13" creationId="{33209156-242F-4B26-8D07-CEB2B68A9F9A}"/>
          </ac:spMkLst>
        </pc:spChg>
        <pc:spChg chg="add del">
          <ac:chgData name="Jason s. Smith" userId="79bab4caca78bffc" providerId="LiveId" clId="{81B88F55-1B8D-4BA7-AFDF-F27013C9EA0C}" dt="2022-08-04T05:04:18.063" v="595" actId="26606"/>
          <ac:spMkLst>
            <pc:docMk/>
            <pc:sldMk cId="1721310992" sldId="273"/>
            <ac:spMk id="16" creationId="{9A04B113-9C71-4645-B2B0-6C6E7B17C732}"/>
          </ac:spMkLst>
        </pc:spChg>
        <pc:spChg chg="add del">
          <ac:chgData name="Jason s. Smith" userId="79bab4caca78bffc" providerId="LiveId" clId="{81B88F55-1B8D-4BA7-AFDF-F27013C9EA0C}" dt="2022-08-04T05:04:18.063" v="595" actId="26606"/>
          <ac:spMkLst>
            <pc:docMk/>
            <pc:sldMk cId="1721310992" sldId="273"/>
            <ac:spMk id="18" creationId="{D115AD00-405D-4A85-8201-260CF683D536}"/>
          </ac:spMkLst>
        </pc:spChg>
        <pc:spChg chg="add del">
          <ac:chgData name="Jason s. Smith" userId="79bab4caca78bffc" providerId="LiveId" clId="{81B88F55-1B8D-4BA7-AFDF-F27013C9EA0C}" dt="2022-08-04T05:04:18.063" v="595" actId="26606"/>
          <ac:spMkLst>
            <pc:docMk/>
            <pc:sldMk cId="1721310992" sldId="273"/>
            <ac:spMk id="20" creationId="{2929C476-8F84-427E-8917-CE08130A085A}"/>
          </ac:spMkLst>
        </pc:spChg>
        <pc:picChg chg="add del">
          <ac:chgData name="Jason s. Smith" userId="79bab4caca78bffc" providerId="LiveId" clId="{81B88F55-1B8D-4BA7-AFDF-F27013C9EA0C}" dt="2022-08-04T05:04:18.063" v="595" actId="26606"/>
          <ac:picMkLst>
            <pc:docMk/>
            <pc:sldMk cId="1721310992" sldId="273"/>
            <ac:picMk id="7" creationId="{B166DBCD-1382-A9FA-8D65-A20C762929CC}"/>
          </ac:picMkLst>
        </pc:picChg>
        <pc:cxnChg chg="add">
          <ac:chgData name="Jason s. Smith" userId="79bab4caca78bffc" providerId="LiveId" clId="{81B88F55-1B8D-4BA7-AFDF-F27013C9EA0C}" dt="2022-08-04T05:06:40.272" v="596" actId="26606"/>
          <ac:cxnSpMkLst>
            <pc:docMk/>
            <pc:sldMk cId="1721310992" sldId="273"/>
            <ac:cxnSpMk id="6" creationId="{304EC99D-1813-48E6-8154-EA70159A8D0F}"/>
          </ac:cxnSpMkLst>
        </pc:cxnChg>
        <pc:cxnChg chg="add del">
          <ac:chgData name="Jason s. Smith" userId="79bab4caca78bffc" providerId="LiveId" clId="{81B88F55-1B8D-4BA7-AFDF-F27013C9EA0C}" dt="2022-08-04T05:04:18.063" v="595" actId="26606"/>
          <ac:cxnSpMkLst>
            <pc:docMk/>
            <pc:sldMk cId="1721310992" sldId="273"/>
            <ac:cxnSpMk id="14" creationId="{966A6F95-73C3-44EC-9D80-3131D2D868F1}"/>
          </ac:cxnSpMkLst>
        </pc:cxnChg>
      </pc:sldChg>
      <pc:sldChg chg="addSp modSp add del mod setBg">
        <pc:chgData name="Jason s. Smith" userId="79bab4caca78bffc" providerId="LiveId" clId="{81B88F55-1B8D-4BA7-AFDF-F27013C9EA0C}" dt="2022-08-04T21:26:42.208" v="1273" actId="47"/>
        <pc:sldMkLst>
          <pc:docMk/>
          <pc:sldMk cId="1247592621" sldId="274"/>
        </pc:sldMkLst>
        <pc:spChg chg="mod">
          <ac:chgData name="Jason s. Smith" userId="79bab4caca78bffc" providerId="LiveId" clId="{81B88F55-1B8D-4BA7-AFDF-F27013C9EA0C}" dt="2022-08-04T06:06:08.443" v="707" actId="122"/>
          <ac:spMkLst>
            <pc:docMk/>
            <pc:sldMk cId="1247592621" sldId="274"/>
            <ac:spMk id="2" creationId="{FEBDC493-7DE9-0170-E65E-668EEAB32C2E}"/>
          </ac:spMkLst>
        </pc:spChg>
        <pc:spChg chg="mod">
          <ac:chgData name="Jason s. Smith" userId="79bab4caca78bffc" providerId="LiveId" clId="{81B88F55-1B8D-4BA7-AFDF-F27013C9EA0C}" dt="2022-08-04T06:06:16.529" v="708" actId="207"/>
          <ac:spMkLst>
            <pc:docMk/>
            <pc:sldMk cId="1247592621" sldId="274"/>
            <ac:spMk id="3" creationId="{0B2ED842-5A49-32D2-1048-3F7A6B521A02}"/>
          </ac:spMkLst>
        </pc:spChg>
        <pc:spChg chg="add">
          <ac:chgData name="Jason s. Smith" userId="79bab4caca78bffc" providerId="LiveId" clId="{81B88F55-1B8D-4BA7-AFDF-F27013C9EA0C}" dt="2022-08-04T05:59:41.975" v="659" actId="26606"/>
          <ac:spMkLst>
            <pc:docMk/>
            <pc:sldMk cId="1247592621" sldId="274"/>
            <ac:spMk id="8" creationId="{1BB4EE85-A405-479E-9C83-3E48159BD2D7}"/>
          </ac:spMkLst>
        </pc:spChg>
        <pc:spChg chg="add">
          <ac:chgData name="Jason s. Smith" userId="79bab4caca78bffc" providerId="LiveId" clId="{81B88F55-1B8D-4BA7-AFDF-F27013C9EA0C}" dt="2022-08-04T05:59:41.975" v="659" actId="26606"/>
          <ac:spMkLst>
            <pc:docMk/>
            <pc:sldMk cId="1247592621" sldId="274"/>
            <ac:spMk id="10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05:59:41.975" v="659" actId="26606"/>
          <ac:spMkLst>
            <pc:docMk/>
            <pc:sldMk cId="1247592621" sldId="274"/>
            <ac:spMk id="14" creationId="{8C6E698C-8155-4B8B-BDC9-B7299772B509}"/>
          </ac:spMkLst>
        </pc:spChg>
        <pc:spChg chg="add">
          <ac:chgData name="Jason s. Smith" userId="79bab4caca78bffc" providerId="LiveId" clId="{81B88F55-1B8D-4BA7-AFDF-F27013C9EA0C}" dt="2022-08-04T05:59:41.975" v="659" actId="26606"/>
          <ac:spMkLst>
            <pc:docMk/>
            <pc:sldMk cId="1247592621" sldId="274"/>
            <ac:spMk id="16" creationId="{0EEF5601-A8BC-411D-AA64-3E79320BA122}"/>
          </ac:spMkLst>
        </pc:spChg>
        <pc:spChg chg="add">
          <ac:chgData name="Jason s. Smith" userId="79bab4caca78bffc" providerId="LiveId" clId="{81B88F55-1B8D-4BA7-AFDF-F27013C9EA0C}" dt="2022-08-04T05:59:41.975" v="659" actId="26606"/>
          <ac:spMkLst>
            <pc:docMk/>
            <pc:sldMk cId="1247592621" sldId="274"/>
            <ac:spMk id="18" creationId="{33209156-242F-4B26-8D07-CEB2B68A9F9A}"/>
          </ac:spMkLst>
        </pc:spChg>
        <pc:cxnChg chg="add">
          <ac:chgData name="Jason s. Smith" userId="79bab4caca78bffc" providerId="LiveId" clId="{81B88F55-1B8D-4BA7-AFDF-F27013C9EA0C}" dt="2022-08-04T05:59:41.975" v="659" actId="26606"/>
          <ac:cxnSpMkLst>
            <pc:docMk/>
            <pc:sldMk cId="1247592621" sldId="274"/>
            <ac:cxnSpMk id="12" creationId="{304EC99D-1813-48E6-8154-EA70159A8D0F}"/>
          </ac:cxnSpMkLst>
        </pc:cxnChg>
      </pc:sldChg>
      <pc:sldChg chg="addSp delSp modSp mod ord">
        <pc:chgData name="Jason s. Smith" userId="79bab4caca78bffc" providerId="LiveId" clId="{81B88F55-1B8D-4BA7-AFDF-F27013C9EA0C}" dt="2022-08-04T22:23:25.265" v="1394" actId="255"/>
        <pc:sldMkLst>
          <pc:docMk/>
          <pc:sldMk cId="806673680" sldId="275"/>
        </pc:sldMkLst>
        <pc:spChg chg="mod">
          <ac:chgData name="Jason s. Smith" userId="79bab4caca78bffc" providerId="LiveId" clId="{81B88F55-1B8D-4BA7-AFDF-F27013C9EA0C}" dt="2022-08-04T22:23:25.265" v="1394" actId="255"/>
          <ac:spMkLst>
            <pc:docMk/>
            <pc:sldMk cId="806673680" sldId="275"/>
            <ac:spMk id="2" creationId="{D6E87D3F-2B25-171D-6838-53A2C4A861AD}"/>
          </ac:spMkLst>
        </pc:spChg>
        <pc:picChg chg="mod">
          <ac:chgData name="Jason s. Smith" userId="79bab4caca78bffc" providerId="LiveId" clId="{81B88F55-1B8D-4BA7-AFDF-F27013C9EA0C}" dt="2022-08-04T00:12:17.799" v="72" actId="1076"/>
          <ac:picMkLst>
            <pc:docMk/>
            <pc:sldMk cId="806673680" sldId="275"/>
            <ac:picMk id="4" creationId="{59A672CF-A48A-C639-30DB-2F48F3832194}"/>
          </ac:picMkLst>
        </pc:picChg>
        <pc:picChg chg="add del mod">
          <ac:chgData name="Jason s. Smith" userId="79bab4caca78bffc" providerId="LiveId" clId="{81B88F55-1B8D-4BA7-AFDF-F27013C9EA0C}" dt="2022-08-04T22:21:57.748" v="1385" actId="478"/>
          <ac:picMkLst>
            <pc:docMk/>
            <pc:sldMk cId="806673680" sldId="275"/>
            <ac:picMk id="6" creationId="{67B14F52-7D65-E906-2DCA-105F8384E198}"/>
          </ac:picMkLst>
        </pc:picChg>
        <pc:picChg chg="add del mod">
          <ac:chgData name="Jason s. Smith" userId="79bab4caca78bffc" providerId="LiveId" clId="{81B88F55-1B8D-4BA7-AFDF-F27013C9EA0C}" dt="2022-08-04T22:21:54.525" v="1384" actId="478"/>
          <ac:picMkLst>
            <pc:docMk/>
            <pc:sldMk cId="806673680" sldId="275"/>
            <ac:picMk id="8" creationId="{E4C2EE29-275C-C9FA-ACEF-8E9C7F7C1923}"/>
          </ac:picMkLst>
        </pc:picChg>
        <pc:picChg chg="add mod">
          <ac:chgData name="Jason s. Smith" userId="79bab4caca78bffc" providerId="LiveId" clId="{81B88F55-1B8D-4BA7-AFDF-F27013C9EA0C}" dt="2022-08-04T22:22:55.746" v="1391" actId="1076"/>
          <ac:picMkLst>
            <pc:docMk/>
            <pc:sldMk cId="806673680" sldId="275"/>
            <ac:picMk id="10" creationId="{E4EEE46E-E18B-0B25-FDE6-A4FC5EF90D5C}"/>
          </ac:picMkLst>
        </pc:picChg>
      </pc:sldChg>
      <pc:sldChg chg="addSp delSp modSp mod">
        <pc:chgData name="Jason s. Smith" userId="79bab4caca78bffc" providerId="LiveId" clId="{81B88F55-1B8D-4BA7-AFDF-F27013C9EA0C}" dt="2022-08-04T06:40:19.091" v="794" actId="478"/>
        <pc:sldMkLst>
          <pc:docMk/>
          <pc:sldMk cId="1338185026" sldId="276"/>
        </pc:sldMkLst>
        <pc:spChg chg="mod">
          <ac:chgData name="Jason s. Smith" userId="79bab4caca78bffc" providerId="LiveId" clId="{81B88F55-1B8D-4BA7-AFDF-F27013C9EA0C}" dt="2022-08-04T06:09:38.555" v="711" actId="255"/>
          <ac:spMkLst>
            <pc:docMk/>
            <pc:sldMk cId="1338185026" sldId="276"/>
            <ac:spMk id="2" creationId="{35E00DFE-A070-1F76-19AF-25EBBFEB3427}"/>
          </ac:spMkLst>
        </pc:spChg>
        <pc:spChg chg="del mod">
          <ac:chgData name="Jason s. Smith" userId="79bab4caca78bffc" providerId="LiveId" clId="{81B88F55-1B8D-4BA7-AFDF-F27013C9EA0C}" dt="2022-08-04T06:09:44.986" v="712" actId="478"/>
          <ac:spMkLst>
            <pc:docMk/>
            <pc:sldMk cId="1338185026" sldId="276"/>
            <ac:spMk id="3" creationId="{42BA5B80-EBDF-3043-902F-37BF872D0012}"/>
          </ac:spMkLst>
        </pc:spChg>
        <pc:picChg chg="add del mod">
          <ac:chgData name="Jason s. Smith" userId="79bab4caca78bffc" providerId="LiveId" clId="{81B88F55-1B8D-4BA7-AFDF-F27013C9EA0C}" dt="2022-08-04T06:40:19.091" v="794" actId="478"/>
          <ac:picMkLst>
            <pc:docMk/>
            <pc:sldMk cId="1338185026" sldId="276"/>
            <ac:picMk id="5" creationId="{595B13ED-85A5-5F11-140B-33FA31C66BAE}"/>
          </ac:picMkLst>
        </pc:picChg>
      </pc:sldChg>
      <pc:sldChg chg="delSp modSp mod">
        <pc:chgData name="Jason s. Smith" userId="79bab4caca78bffc" providerId="LiveId" clId="{81B88F55-1B8D-4BA7-AFDF-F27013C9EA0C}" dt="2022-08-04T06:20:42.425" v="720" actId="1076"/>
        <pc:sldMkLst>
          <pc:docMk/>
          <pc:sldMk cId="1383201989" sldId="277"/>
        </pc:sldMkLst>
        <pc:spChg chg="mod">
          <ac:chgData name="Jason s. Smith" userId="79bab4caca78bffc" providerId="LiveId" clId="{81B88F55-1B8D-4BA7-AFDF-F27013C9EA0C}" dt="2022-08-04T06:20:04.421" v="719" actId="207"/>
          <ac:spMkLst>
            <pc:docMk/>
            <pc:sldMk cId="1383201989" sldId="277"/>
            <ac:spMk id="2" creationId="{6A8A1C20-FFF1-6624-D3CC-02D8356DB97E}"/>
          </ac:spMkLst>
        </pc:spChg>
        <pc:spChg chg="del mod">
          <ac:chgData name="Jason s. Smith" userId="79bab4caca78bffc" providerId="LiveId" clId="{81B88F55-1B8D-4BA7-AFDF-F27013C9EA0C}" dt="2022-08-04T06:18:33.456" v="713" actId="478"/>
          <ac:spMkLst>
            <pc:docMk/>
            <pc:sldMk cId="1383201989" sldId="277"/>
            <ac:spMk id="3" creationId="{F5705A0A-BCD1-0392-F4F7-CFC520627609}"/>
          </ac:spMkLst>
        </pc:spChg>
        <pc:picChg chg="mod">
          <ac:chgData name="Jason s. Smith" userId="79bab4caca78bffc" providerId="LiveId" clId="{81B88F55-1B8D-4BA7-AFDF-F27013C9EA0C}" dt="2022-08-04T06:20:42.425" v="720" actId="1076"/>
          <ac:picMkLst>
            <pc:docMk/>
            <pc:sldMk cId="1383201989" sldId="277"/>
            <ac:picMk id="7" creationId="{54D8B43D-EBC2-17F8-1CD8-02444540FEA6}"/>
          </ac:picMkLst>
        </pc:picChg>
      </pc:sldChg>
      <pc:sldChg chg="delSp modSp mod">
        <pc:chgData name="Jason s. Smith" userId="79bab4caca78bffc" providerId="LiveId" clId="{81B88F55-1B8D-4BA7-AFDF-F27013C9EA0C}" dt="2022-08-04T06:21:59.123" v="725" actId="207"/>
        <pc:sldMkLst>
          <pc:docMk/>
          <pc:sldMk cId="226308416" sldId="278"/>
        </pc:sldMkLst>
        <pc:spChg chg="mod">
          <ac:chgData name="Jason s. Smith" userId="79bab4caca78bffc" providerId="LiveId" clId="{81B88F55-1B8D-4BA7-AFDF-F27013C9EA0C}" dt="2022-08-04T06:21:59.123" v="725" actId="207"/>
          <ac:spMkLst>
            <pc:docMk/>
            <pc:sldMk cId="226308416" sldId="278"/>
            <ac:spMk id="2" creationId="{D61A797E-6FDC-0522-82D3-7328794D0141}"/>
          </ac:spMkLst>
        </pc:spChg>
        <pc:spChg chg="del mod">
          <ac:chgData name="Jason s. Smith" userId="79bab4caca78bffc" providerId="LiveId" clId="{81B88F55-1B8D-4BA7-AFDF-F27013C9EA0C}" dt="2022-08-04T06:21:30.975" v="721" actId="478"/>
          <ac:spMkLst>
            <pc:docMk/>
            <pc:sldMk cId="226308416" sldId="278"/>
            <ac:spMk id="3" creationId="{CDB167AE-75CD-1807-DF81-0D83F094EA47}"/>
          </ac:spMkLst>
        </pc:spChg>
      </pc:sldChg>
      <pc:sldChg chg="addSp delSp modSp mod setBg">
        <pc:chgData name="Jason s. Smith" userId="79bab4caca78bffc" providerId="LiveId" clId="{81B88F55-1B8D-4BA7-AFDF-F27013C9EA0C}" dt="2022-08-04T06:38:19.725" v="792" actId="1076"/>
        <pc:sldMkLst>
          <pc:docMk/>
          <pc:sldMk cId="484819497" sldId="279"/>
        </pc:sldMkLst>
        <pc:spChg chg="mod">
          <ac:chgData name="Jason s. Smith" userId="79bab4caca78bffc" providerId="LiveId" clId="{81B88F55-1B8D-4BA7-AFDF-F27013C9EA0C}" dt="2022-08-04T06:38:19.725" v="792" actId="1076"/>
          <ac:spMkLst>
            <pc:docMk/>
            <pc:sldMk cId="484819497" sldId="279"/>
            <ac:spMk id="2" creationId="{2C78A259-60F7-8B85-6775-0D29458F7021}"/>
          </ac:spMkLst>
        </pc:spChg>
        <pc:spChg chg="mod">
          <ac:chgData name="Jason s. Smith" userId="79bab4caca78bffc" providerId="LiveId" clId="{81B88F55-1B8D-4BA7-AFDF-F27013C9EA0C}" dt="2022-08-04T06:38:02.742" v="790" actId="1076"/>
          <ac:spMkLst>
            <pc:docMk/>
            <pc:sldMk cId="484819497" sldId="279"/>
            <ac:spMk id="3" creationId="{15B880E3-090B-BB97-C337-0AC3510CA51F}"/>
          </ac:spMkLst>
        </pc:spChg>
        <pc:spChg chg="add mod">
          <ac:chgData name="Jason s. Smith" userId="79bab4caca78bffc" providerId="LiveId" clId="{81B88F55-1B8D-4BA7-AFDF-F27013C9EA0C}" dt="2022-08-04T06:37:55.723" v="789" actId="1076"/>
          <ac:spMkLst>
            <pc:docMk/>
            <pc:sldMk cId="484819497" sldId="279"/>
            <ac:spMk id="4" creationId="{63A4F5B6-0226-AAE0-A0DF-4C3D4543AB3A}"/>
          </ac:spMkLst>
        </pc:spChg>
        <pc:spChg chg="add">
          <ac:chgData name="Jason s. Smith" userId="79bab4caca78bffc" providerId="LiveId" clId="{81B88F55-1B8D-4BA7-AFDF-F27013C9EA0C}" dt="2022-08-04T06:32:36.915" v="767" actId="26606"/>
          <ac:spMkLst>
            <pc:docMk/>
            <pc:sldMk cId="484819497" sldId="279"/>
            <ac:spMk id="8" creationId="{1BB4EE85-A405-479E-9C83-3E48159BD2D7}"/>
          </ac:spMkLst>
        </pc:spChg>
        <pc:spChg chg="add del">
          <ac:chgData name="Jason s. Smith" userId="79bab4caca78bffc" providerId="LiveId" clId="{81B88F55-1B8D-4BA7-AFDF-F27013C9EA0C}" dt="2022-08-04T06:32:22.551" v="766" actId="26606"/>
          <ac:spMkLst>
            <pc:docMk/>
            <pc:sldMk cId="484819497" sldId="279"/>
            <ac:spMk id="9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06:32:36.915" v="767" actId="26606"/>
          <ac:spMkLst>
            <pc:docMk/>
            <pc:sldMk cId="484819497" sldId="279"/>
            <ac:spMk id="10" creationId="{35C1B87F-6563-4FF7-8C9D-5CB1DBDFF442}"/>
          </ac:spMkLst>
        </pc:spChg>
        <pc:spChg chg="add del">
          <ac:chgData name="Jason s. Smith" userId="79bab4caca78bffc" providerId="LiveId" clId="{81B88F55-1B8D-4BA7-AFDF-F27013C9EA0C}" dt="2022-08-04T06:32:22.551" v="766" actId="26606"/>
          <ac:spMkLst>
            <pc:docMk/>
            <pc:sldMk cId="484819497" sldId="279"/>
            <ac:spMk id="11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06:32:36.915" v="767" actId="26606"/>
          <ac:spMkLst>
            <pc:docMk/>
            <pc:sldMk cId="484819497" sldId="279"/>
            <ac:spMk id="14" creationId="{8C6E698C-8155-4B8B-BDC9-B7299772B509}"/>
          </ac:spMkLst>
        </pc:spChg>
        <pc:spChg chg="add del">
          <ac:chgData name="Jason s. Smith" userId="79bab4caca78bffc" providerId="LiveId" clId="{81B88F55-1B8D-4BA7-AFDF-F27013C9EA0C}" dt="2022-08-04T06:32:22.551" v="766" actId="26606"/>
          <ac:spMkLst>
            <pc:docMk/>
            <pc:sldMk cId="484819497" sldId="279"/>
            <ac:spMk id="15" creationId="{89CEF278-62C5-49CA-8BD9-BCDBE9977FF3}"/>
          </ac:spMkLst>
        </pc:spChg>
        <pc:spChg chg="add del">
          <ac:chgData name="Jason s. Smith" userId="79bab4caca78bffc" providerId="LiveId" clId="{81B88F55-1B8D-4BA7-AFDF-F27013C9EA0C}" dt="2022-08-04T06:32:22.551" v="766" actId="26606"/>
          <ac:spMkLst>
            <pc:docMk/>
            <pc:sldMk cId="484819497" sldId="279"/>
            <ac:spMk id="17" creationId="{02E2466B-276C-423A-9377-78508D6A0764}"/>
          </ac:spMkLst>
        </pc:spChg>
        <pc:spChg chg="add">
          <ac:chgData name="Jason s. Smith" userId="79bab4caca78bffc" providerId="LiveId" clId="{81B88F55-1B8D-4BA7-AFDF-F27013C9EA0C}" dt="2022-08-04T06:32:36.915" v="767" actId="26606"/>
          <ac:spMkLst>
            <pc:docMk/>
            <pc:sldMk cId="484819497" sldId="279"/>
            <ac:spMk id="18" creationId="{A05250E5-90D0-4E41-B9BD-FF661DE54040}"/>
          </ac:spMkLst>
        </pc:spChg>
        <pc:picChg chg="add del mod">
          <ac:chgData name="Jason s. Smith" userId="79bab4caca78bffc" providerId="LiveId" clId="{81B88F55-1B8D-4BA7-AFDF-F27013C9EA0C}" dt="2022-08-04T06:32:22.551" v="766" actId="26606"/>
          <ac:picMkLst>
            <pc:docMk/>
            <pc:sldMk cId="484819497" sldId="279"/>
            <ac:picMk id="5" creationId="{5755F74D-27E5-380A-5CAB-00546652FF2F}"/>
          </ac:picMkLst>
        </pc:picChg>
        <pc:cxnChg chg="add">
          <ac:chgData name="Jason s. Smith" userId="79bab4caca78bffc" providerId="LiveId" clId="{81B88F55-1B8D-4BA7-AFDF-F27013C9EA0C}" dt="2022-08-04T06:32:36.915" v="767" actId="26606"/>
          <ac:cxnSpMkLst>
            <pc:docMk/>
            <pc:sldMk cId="484819497" sldId="279"/>
            <ac:cxnSpMk id="12" creationId="{304EC99D-1813-48E6-8154-EA70159A8D0F}"/>
          </ac:cxnSpMkLst>
        </pc:cxnChg>
        <pc:cxnChg chg="add del">
          <ac:chgData name="Jason s. Smith" userId="79bab4caca78bffc" providerId="LiveId" clId="{81B88F55-1B8D-4BA7-AFDF-F27013C9EA0C}" dt="2022-08-04T06:32:22.551" v="766" actId="26606"/>
          <ac:cxnSpMkLst>
            <pc:docMk/>
            <pc:sldMk cId="484819497" sldId="279"/>
            <ac:cxnSpMk id="13" creationId="{81C8E47B-A563-4B44-A9B0-9316605C2E4E}"/>
          </ac:cxnSpMkLst>
        </pc:cxnChg>
        <pc:cxnChg chg="add">
          <ac:chgData name="Jason s. Smith" userId="79bab4caca78bffc" providerId="LiveId" clId="{81B88F55-1B8D-4BA7-AFDF-F27013C9EA0C}" dt="2022-08-04T06:32:36.915" v="767" actId="26606"/>
          <ac:cxnSpMkLst>
            <pc:docMk/>
            <pc:sldMk cId="484819497" sldId="279"/>
            <ac:cxnSpMk id="16" creationId="{09525C9A-1972-4836-BA7A-706C946EF4DA}"/>
          </ac:cxnSpMkLst>
        </pc:cxnChg>
      </pc:sldChg>
      <pc:sldChg chg="addSp modSp mod setBg">
        <pc:chgData name="Jason s. Smith" userId="79bab4caca78bffc" providerId="LiveId" clId="{81B88F55-1B8D-4BA7-AFDF-F27013C9EA0C}" dt="2022-08-04T21:37:09.488" v="1294" actId="1036"/>
        <pc:sldMkLst>
          <pc:docMk/>
          <pc:sldMk cId="3198464378" sldId="280"/>
        </pc:sldMkLst>
        <pc:spChg chg="mod">
          <ac:chgData name="Jason s. Smith" userId="79bab4caca78bffc" providerId="LiveId" clId="{81B88F55-1B8D-4BA7-AFDF-F27013C9EA0C}" dt="2022-08-04T21:37:09.488" v="1294" actId="1036"/>
          <ac:spMkLst>
            <pc:docMk/>
            <pc:sldMk cId="3198464378" sldId="280"/>
            <ac:spMk id="2" creationId="{9EE59B41-539B-3905-17C8-87404E3CFD8A}"/>
          </ac:spMkLst>
        </pc:spChg>
        <pc:spChg chg="mod">
          <ac:chgData name="Jason s. Smith" userId="79bab4caca78bffc" providerId="LiveId" clId="{81B88F55-1B8D-4BA7-AFDF-F27013C9EA0C}" dt="2022-08-04T06:45:46.416" v="801" actId="207"/>
          <ac:spMkLst>
            <pc:docMk/>
            <pc:sldMk cId="3198464378" sldId="280"/>
            <ac:spMk id="3" creationId="{5BCAE513-E520-A172-7177-435F3A9076A2}"/>
          </ac:spMkLst>
        </pc:spChg>
        <pc:spChg chg="add">
          <ac:chgData name="Jason s. Smith" userId="79bab4caca78bffc" providerId="LiveId" clId="{81B88F55-1B8D-4BA7-AFDF-F27013C9EA0C}" dt="2022-08-04T06:44:29.670" v="796" actId="26606"/>
          <ac:spMkLst>
            <pc:docMk/>
            <pc:sldMk cId="3198464378" sldId="280"/>
            <ac:spMk id="10" creationId="{8BE48C64-5364-4060-8928-FC052E77CD60}"/>
          </ac:spMkLst>
        </pc:spChg>
        <pc:spChg chg="add">
          <ac:chgData name="Jason s. Smith" userId="79bab4caca78bffc" providerId="LiveId" clId="{81B88F55-1B8D-4BA7-AFDF-F27013C9EA0C}" dt="2022-08-04T06:44:29.670" v="796" actId="26606"/>
          <ac:spMkLst>
            <pc:docMk/>
            <pc:sldMk cId="3198464378" sldId="280"/>
            <ac:spMk id="12" creationId="{139F791B-8515-4F50-9D32-45DD7676C003}"/>
          </ac:spMkLst>
        </pc:spChg>
        <pc:spChg chg="add">
          <ac:chgData name="Jason s. Smith" userId="79bab4caca78bffc" providerId="LiveId" clId="{81B88F55-1B8D-4BA7-AFDF-F27013C9EA0C}" dt="2022-08-04T06:44:29.670" v="796" actId="26606"/>
          <ac:spMkLst>
            <pc:docMk/>
            <pc:sldMk cId="3198464378" sldId="280"/>
            <ac:spMk id="16" creationId="{448231F9-49B7-4F41-8E74-5317B1937133}"/>
          </ac:spMkLst>
        </pc:spChg>
        <pc:spChg chg="add">
          <ac:chgData name="Jason s. Smith" userId="79bab4caca78bffc" providerId="LiveId" clId="{81B88F55-1B8D-4BA7-AFDF-F27013C9EA0C}" dt="2022-08-04T06:44:29.670" v="796" actId="26606"/>
          <ac:spMkLst>
            <pc:docMk/>
            <pc:sldMk cId="3198464378" sldId="280"/>
            <ac:spMk id="20" creationId="{F0F9D4BA-D919-4666-B40F-2E7DBE4D83FA}"/>
          </ac:spMkLst>
        </pc:spChg>
        <pc:spChg chg="add">
          <ac:chgData name="Jason s. Smith" userId="79bab4caca78bffc" providerId="LiveId" clId="{81B88F55-1B8D-4BA7-AFDF-F27013C9EA0C}" dt="2022-08-04T06:44:29.670" v="796" actId="26606"/>
          <ac:spMkLst>
            <pc:docMk/>
            <pc:sldMk cId="3198464378" sldId="280"/>
            <ac:spMk id="22" creationId="{E48A398B-A55F-4121-BD29-884874038395}"/>
          </ac:spMkLst>
        </pc:spChg>
        <pc:picChg chg="add mod">
          <ac:chgData name="Jason s. Smith" userId="79bab4caca78bffc" providerId="LiveId" clId="{81B88F55-1B8D-4BA7-AFDF-F27013C9EA0C}" dt="2022-08-04T21:37:06.248" v="1293" actId="1036"/>
          <ac:picMkLst>
            <pc:docMk/>
            <pc:sldMk cId="3198464378" sldId="280"/>
            <ac:picMk id="7" creationId="{8CED3214-DD1F-D353-5A36-3B699A32965C}"/>
          </ac:picMkLst>
        </pc:picChg>
        <pc:cxnChg chg="add">
          <ac:chgData name="Jason s. Smith" userId="79bab4caca78bffc" providerId="LiveId" clId="{81B88F55-1B8D-4BA7-AFDF-F27013C9EA0C}" dt="2022-08-04T06:44:29.670" v="796" actId="26606"/>
          <ac:cxnSpMkLst>
            <pc:docMk/>
            <pc:sldMk cId="3198464378" sldId="280"/>
            <ac:cxnSpMk id="14" creationId="{966A6F95-73C3-44EC-9D80-3131D2D868F1}"/>
          </ac:cxnSpMkLst>
        </pc:cxnChg>
        <pc:cxnChg chg="add">
          <ac:chgData name="Jason s. Smith" userId="79bab4caca78bffc" providerId="LiveId" clId="{81B88F55-1B8D-4BA7-AFDF-F27013C9EA0C}" dt="2022-08-04T06:44:29.670" v="796" actId="26606"/>
          <ac:cxnSpMkLst>
            <pc:docMk/>
            <pc:sldMk cId="3198464378" sldId="280"/>
            <ac:cxnSpMk id="18" creationId="{64BAD00C-9DF3-4EDE-8CDF-A9D88C0D2985}"/>
          </ac:cxnSpMkLst>
        </pc:cxnChg>
      </pc:sldChg>
      <pc:sldChg chg="modSp del ord">
        <pc:chgData name="Jason s. Smith" userId="79bab4caca78bffc" providerId="LiveId" clId="{81B88F55-1B8D-4BA7-AFDF-F27013C9EA0C}" dt="2022-08-04T22:24:48.405" v="1397" actId="47"/>
        <pc:sldMkLst>
          <pc:docMk/>
          <pc:sldMk cId="2927227469" sldId="281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2927227469" sldId="281"/>
            <ac:spMk id="2" creationId="{323E30F8-4D81-B08E-482B-34B8E07CBA0C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2927227469" sldId="281"/>
            <ac:spMk id="3" creationId="{ECA0F404-0A9B-5169-0579-A19A035DAE95}"/>
          </ac:spMkLst>
        </pc:spChg>
      </pc:sldChg>
      <pc:sldChg chg="addSp delSp modSp mod">
        <pc:chgData name="Jason s. Smith" userId="79bab4caca78bffc" providerId="LiveId" clId="{81B88F55-1B8D-4BA7-AFDF-F27013C9EA0C}" dt="2022-08-04T21:38:51.878" v="1306" actId="1076"/>
        <pc:sldMkLst>
          <pc:docMk/>
          <pc:sldMk cId="459310417" sldId="282"/>
        </pc:sldMkLst>
        <pc:spChg chg="mod">
          <ac:chgData name="Jason s. Smith" userId="79bab4caca78bffc" providerId="LiveId" clId="{81B88F55-1B8D-4BA7-AFDF-F27013C9EA0C}" dt="2022-08-04T21:37:27.440" v="1300" actId="14100"/>
          <ac:spMkLst>
            <pc:docMk/>
            <pc:sldMk cId="459310417" sldId="282"/>
            <ac:spMk id="2" creationId="{8BB9F630-795D-3DC5-955A-4306DCAB75ED}"/>
          </ac:spMkLst>
        </pc:spChg>
        <pc:spChg chg="del mod">
          <ac:chgData name="Jason s. Smith" userId="79bab4caca78bffc" providerId="LiveId" clId="{81B88F55-1B8D-4BA7-AFDF-F27013C9EA0C}" dt="2022-08-04T06:50:17.299" v="806" actId="478"/>
          <ac:spMkLst>
            <pc:docMk/>
            <pc:sldMk cId="459310417" sldId="282"/>
            <ac:spMk id="3" creationId="{93856BD4-1A8D-3C5C-AAFE-2BE77B347323}"/>
          </ac:spMkLst>
        </pc:spChg>
        <pc:picChg chg="mod">
          <ac:chgData name="Jason s. Smith" userId="79bab4caca78bffc" providerId="LiveId" clId="{81B88F55-1B8D-4BA7-AFDF-F27013C9EA0C}" dt="2022-08-04T06:54:07.738" v="821" actId="1076"/>
          <ac:picMkLst>
            <pc:docMk/>
            <pc:sldMk cId="459310417" sldId="282"/>
            <ac:picMk id="5" creationId="{04B0F9D8-C726-BDC9-9960-815BEC9B101F}"/>
          </ac:picMkLst>
        </pc:picChg>
        <pc:picChg chg="add mod">
          <ac:chgData name="Jason s. Smith" userId="79bab4caca78bffc" providerId="LiveId" clId="{81B88F55-1B8D-4BA7-AFDF-F27013C9EA0C}" dt="2022-08-04T21:38:51.878" v="1306" actId="1076"/>
          <ac:picMkLst>
            <pc:docMk/>
            <pc:sldMk cId="459310417" sldId="282"/>
            <ac:picMk id="6" creationId="{2C8A37E4-4CBD-A1FF-82E4-11A2D5521CA4}"/>
          </ac:picMkLst>
        </pc:picChg>
        <pc:picChg chg="mod">
          <ac:chgData name="Jason s. Smith" userId="79bab4caca78bffc" providerId="LiveId" clId="{81B88F55-1B8D-4BA7-AFDF-F27013C9EA0C}" dt="2022-08-04T06:54:11.614" v="822" actId="1076"/>
          <ac:picMkLst>
            <pc:docMk/>
            <pc:sldMk cId="459310417" sldId="282"/>
            <ac:picMk id="7" creationId="{B528FA06-F5D0-8C66-71C9-578E49E197F8}"/>
          </ac:picMkLst>
        </pc:picChg>
      </pc:sldChg>
      <pc:sldChg chg="delSp modSp mod">
        <pc:chgData name="Jason s. Smith" userId="79bab4caca78bffc" providerId="LiveId" clId="{81B88F55-1B8D-4BA7-AFDF-F27013C9EA0C}" dt="2022-08-04T06:55:40.260" v="830" actId="14100"/>
        <pc:sldMkLst>
          <pc:docMk/>
          <pc:sldMk cId="2402320531" sldId="283"/>
        </pc:sldMkLst>
        <pc:spChg chg="mod">
          <ac:chgData name="Jason s. Smith" userId="79bab4caca78bffc" providerId="LiveId" clId="{81B88F55-1B8D-4BA7-AFDF-F27013C9EA0C}" dt="2022-08-04T06:54:41.779" v="824" actId="255"/>
          <ac:spMkLst>
            <pc:docMk/>
            <pc:sldMk cId="2402320531" sldId="283"/>
            <ac:spMk id="2" creationId="{76424FAF-5236-A9DD-18D7-29B72CCE0C2A}"/>
          </ac:spMkLst>
        </pc:spChg>
        <pc:spChg chg="del mod">
          <ac:chgData name="Jason s. Smith" userId="79bab4caca78bffc" providerId="LiveId" clId="{81B88F55-1B8D-4BA7-AFDF-F27013C9EA0C}" dt="2022-08-04T06:55:23.180" v="827" actId="478"/>
          <ac:spMkLst>
            <pc:docMk/>
            <pc:sldMk cId="2402320531" sldId="283"/>
            <ac:spMk id="3" creationId="{619F4A1D-BA70-2903-566F-48D8E8533F46}"/>
          </ac:spMkLst>
        </pc:spChg>
        <pc:picChg chg="mod">
          <ac:chgData name="Jason s. Smith" userId="79bab4caca78bffc" providerId="LiveId" clId="{81B88F55-1B8D-4BA7-AFDF-F27013C9EA0C}" dt="2022-08-04T06:55:30.439" v="828" actId="1076"/>
          <ac:picMkLst>
            <pc:docMk/>
            <pc:sldMk cId="2402320531" sldId="283"/>
            <ac:picMk id="5" creationId="{299C1E3F-9B75-6608-B294-40EB900B553F}"/>
          </ac:picMkLst>
        </pc:picChg>
        <pc:picChg chg="mod">
          <ac:chgData name="Jason s. Smith" userId="79bab4caca78bffc" providerId="LiveId" clId="{81B88F55-1B8D-4BA7-AFDF-F27013C9EA0C}" dt="2022-08-04T06:55:40.260" v="830" actId="14100"/>
          <ac:picMkLst>
            <pc:docMk/>
            <pc:sldMk cId="2402320531" sldId="283"/>
            <ac:picMk id="7" creationId="{027EFAC8-7028-56DC-BD06-0E6C475B3ABB}"/>
          </ac:picMkLst>
        </pc:picChg>
      </pc:sldChg>
      <pc:sldChg chg="delSp modSp mod">
        <pc:chgData name="Jason s. Smith" userId="79bab4caca78bffc" providerId="LiveId" clId="{81B88F55-1B8D-4BA7-AFDF-F27013C9EA0C}" dt="2022-08-04T21:40:42.187" v="1326" actId="14100"/>
        <pc:sldMkLst>
          <pc:docMk/>
          <pc:sldMk cId="2821787114" sldId="284"/>
        </pc:sldMkLst>
        <pc:spChg chg="mod">
          <ac:chgData name="Jason s. Smith" userId="79bab4caca78bffc" providerId="LiveId" clId="{81B88F55-1B8D-4BA7-AFDF-F27013C9EA0C}" dt="2022-08-04T21:40:28.793" v="1324" actId="20577"/>
          <ac:spMkLst>
            <pc:docMk/>
            <pc:sldMk cId="2821787114" sldId="284"/>
            <ac:spMk id="2" creationId="{30C317E1-6BF7-E083-CE1E-2A7FB2003916}"/>
          </ac:spMkLst>
        </pc:spChg>
        <pc:spChg chg="del mod">
          <ac:chgData name="Jason s. Smith" userId="79bab4caca78bffc" providerId="LiveId" clId="{81B88F55-1B8D-4BA7-AFDF-F27013C9EA0C}" dt="2022-08-04T06:56:47.578" v="834" actId="478"/>
          <ac:spMkLst>
            <pc:docMk/>
            <pc:sldMk cId="2821787114" sldId="284"/>
            <ac:spMk id="3" creationId="{1C0AE9E9-904C-2362-AA26-8AE775EC9EFE}"/>
          </ac:spMkLst>
        </pc:spChg>
        <pc:picChg chg="mod">
          <ac:chgData name="Jason s. Smith" userId="79bab4caca78bffc" providerId="LiveId" clId="{81B88F55-1B8D-4BA7-AFDF-F27013C9EA0C}" dt="2022-08-04T21:40:42.187" v="1326" actId="14100"/>
          <ac:picMkLst>
            <pc:docMk/>
            <pc:sldMk cId="2821787114" sldId="284"/>
            <ac:picMk id="5" creationId="{4E287E40-C3E3-284D-1B76-EB3839363BC3}"/>
          </ac:picMkLst>
        </pc:picChg>
      </pc:sldChg>
      <pc:sldChg chg="modSp mod">
        <pc:chgData name="Jason s. Smith" userId="79bab4caca78bffc" providerId="LiveId" clId="{81B88F55-1B8D-4BA7-AFDF-F27013C9EA0C}" dt="2022-08-04T21:48:19.799" v="1347" actId="207"/>
        <pc:sldMkLst>
          <pc:docMk/>
          <pc:sldMk cId="2914888872" sldId="285"/>
        </pc:sldMkLst>
        <pc:spChg chg="mod">
          <ac:chgData name="Jason s. Smith" userId="79bab4caca78bffc" providerId="LiveId" clId="{81B88F55-1B8D-4BA7-AFDF-F27013C9EA0C}" dt="2022-08-04T21:48:19.799" v="1347" actId="207"/>
          <ac:spMkLst>
            <pc:docMk/>
            <pc:sldMk cId="2914888872" sldId="285"/>
            <ac:spMk id="2" creationId="{4B23245A-E7FE-6A8D-7CF0-ED9B733975BD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2914888872" sldId="285"/>
            <ac:spMk id="3" creationId="{787E998B-2A7D-C2B2-43A1-CC65F9EDAEFA}"/>
          </ac:spMkLst>
        </pc:spChg>
      </pc:sldChg>
      <pc:sldChg chg="delSp modSp mod">
        <pc:chgData name="Jason s. Smith" userId="79bab4caca78bffc" providerId="LiveId" clId="{81B88F55-1B8D-4BA7-AFDF-F27013C9EA0C}" dt="2022-08-04T21:50:12.385" v="1354" actId="14100"/>
        <pc:sldMkLst>
          <pc:docMk/>
          <pc:sldMk cId="1032560688" sldId="286"/>
        </pc:sldMkLst>
        <pc:spChg chg="mod">
          <ac:chgData name="Jason s. Smith" userId="79bab4caca78bffc" providerId="LiveId" clId="{81B88F55-1B8D-4BA7-AFDF-F27013C9EA0C}" dt="2022-08-04T21:49:57.323" v="1350" actId="14100"/>
          <ac:spMkLst>
            <pc:docMk/>
            <pc:sldMk cId="1032560688" sldId="286"/>
            <ac:spMk id="2" creationId="{FF44B5C5-DC29-1694-80FA-AF6F6D37C322}"/>
          </ac:spMkLst>
        </pc:spChg>
        <pc:spChg chg="del mod">
          <ac:chgData name="Jason s. Smith" userId="79bab4caca78bffc" providerId="LiveId" clId="{81B88F55-1B8D-4BA7-AFDF-F27013C9EA0C}" dt="2022-08-04T06:59:55.075" v="840" actId="478"/>
          <ac:spMkLst>
            <pc:docMk/>
            <pc:sldMk cId="1032560688" sldId="286"/>
            <ac:spMk id="3" creationId="{60E687B5-0179-F8E9-1F11-F4A1B9CC4FA5}"/>
          </ac:spMkLst>
        </pc:spChg>
        <pc:picChg chg="mod">
          <ac:chgData name="Jason s. Smith" userId="79bab4caca78bffc" providerId="LiveId" clId="{81B88F55-1B8D-4BA7-AFDF-F27013C9EA0C}" dt="2022-08-04T21:50:12.385" v="1354" actId="14100"/>
          <ac:picMkLst>
            <pc:docMk/>
            <pc:sldMk cId="1032560688" sldId="286"/>
            <ac:picMk id="5" creationId="{317B8C92-56C9-A02F-84B3-FF1DC2324E67}"/>
          </ac:picMkLst>
        </pc:picChg>
        <pc:picChg chg="mod">
          <ac:chgData name="Jason s. Smith" userId="79bab4caca78bffc" providerId="LiveId" clId="{81B88F55-1B8D-4BA7-AFDF-F27013C9EA0C}" dt="2022-08-04T21:50:05.213" v="1352" actId="14100"/>
          <ac:picMkLst>
            <pc:docMk/>
            <pc:sldMk cId="1032560688" sldId="286"/>
            <ac:picMk id="7" creationId="{A5B30F2A-8508-F1D2-41DF-C3E23559B729}"/>
          </ac:picMkLst>
        </pc:picChg>
      </pc:sldChg>
      <pc:sldChg chg="modSp del mod">
        <pc:chgData name="Jason s. Smith" userId="79bab4caca78bffc" providerId="LiveId" clId="{81B88F55-1B8D-4BA7-AFDF-F27013C9EA0C}" dt="2022-08-04T07:05:04.977" v="862" actId="47"/>
        <pc:sldMkLst>
          <pc:docMk/>
          <pc:sldMk cId="3452107838" sldId="287"/>
        </pc:sldMkLst>
        <pc:spChg chg="mod">
          <ac:chgData name="Jason s. Smith" userId="79bab4caca78bffc" providerId="LiveId" clId="{81B88F55-1B8D-4BA7-AFDF-F27013C9EA0C}" dt="2022-08-04T07:03:07.157" v="856" actId="207"/>
          <ac:spMkLst>
            <pc:docMk/>
            <pc:sldMk cId="3452107838" sldId="287"/>
            <ac:spMk id="2" creationId="{B23C37C1-1C45-0DDE-FCAC-50B8BC5A4847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452107838" sldId="287"/>
            <ac:spMk id="3" creationId="{2D3E44E9-B6DD-B16D-F91A-C6317E030E4F}"/>
          </ac:spMkLst>
        </pc:spChg>
      </pc:sldChg>
      <pc:sldChg chg="delSp modSp mod">
        <pc:chgData name="Jason s. Smith" userId="79bab4caca78bffc" providerId="LiveId" clId="{81B88F55-1B8D-4BA7-AFDF-F27013C9EA0C}" dt="2022-08-04T07:02:18.762" v="852" actId="478"/>
        <pc:sldMkLst>
          <pc:docMk/>
          <pc:sldMk cId="744477171" sldId="288"/>
        </pc:sldMkLst>
        <pc:spChg chg="mod">
          <ac:chgData name="Jason s. Smith" userId="79bab4caca78bffc" providerId="LiveId" clId="{81B88F55-1B8D-4BA7-AFDF-F27013C9EA0C}" dt="2022-08-04T07:02:04.678" v="849" actId="207"/>
          <ac:spMkLst>
            <pc:docMk/>
            <pc:sldMk cId="744477171" sldId="288"/>
            <ac:spMk id="2" creationId="{26049360-A128-C089-D9B0-BAABBB34008C}"/>
          </ac:spMkLst>
        </pc:spChg>
        <pc:spChg chg="del mod">
          <ac:chgData name="Jason s. Smith" userId="79bab4caca78bffc" providerId="LiveId" clId="{81B88F55-1B8D-4BA7-AFDF-F27013C9EA0C}" dt="2022-08-04T07:02:18.762" v="852" actId="478"/>
          <ac:spMkLst>
            <pc:docMk/>
            <pc:sldMk cId="744477171" sldId="288"/>
            <ac:spMk id="3" creationId="{FAFC060A-4E64-83D7-445A-4C70843C4D14}"/>
          </ac:spMkLst>
        </pc:spChg>
        <pc:picChg chg="mod">
          <ac:chgData name="Jason s. Smith" userId="79bab4caca78bffc" providerId="LiveId" clId="{81B88F55-1B8D-4BA7-AFDF-F27013C9EA0C}" dt="2022-08-04T07:02:13.399" v="851" actId="14100"/>
          <ac:picMkLst>
            <pc:docMk/>
            <pc:sldMk cId="744477171" sldId="288"/>
            <ac:picMk id="5" creationId="{CF087004-6AD8-3431-2F3A-8EBBF9D66E18}"/>
          </ac:picMkLst>
        </pc:picChg>
      </pc:sldChg>
      <pc:sldChg chg="delSp modSp mod">
        <pc:chgData name="Jason s. Smith" userId="79bab4caca78bffc" providerId="LiveId" clId="{81B88F55-1B8D-4BA7-AFDF-F27013C9EA0C}" dt="2022-08-04T07:06:27.341" v="867" actId="14100"/>
        <pc:sldMkLst>
          <pc:docMk/>
          <pc:sldMk cId="1547780264" sldId="289"/>
        </pc:sldMkLst>
        <pc:spChg chg="del mod">
          <ac:chgData name="Jason s. Smith" userId="79bab4caca78bffc" providerId="LiveId" clId="{81B88F55-1B8D-4BA7-AFDF-F27013C9EA0C}" dt="2022-08-04T07:05:57.981" v="863" actId="478"/>
          <ac:spMkLst>
            <pc:docMk/>
            <pc:sldMk cId="1547780264" sldId="289"/>
            <ac:spMk id="2" creationId="{B75887E7-8794-94A7-4D2E-AF7A380EA177}"/>
          </ac:spMkLst>
        </pc:spChg>
        <pc:spChg chg="mod">
          <ac:chgData name="Jason s. Smith" userId="79bab4caca78bffc" providerId="LiveId" clId="{81B88F55-1B8D-4BA7-AFDF-F27013C9EA0C}" dt="2022-08-04T07:06:27.341" v="867" actId="14100"/>
          <ac:spMkLst>
            <pc:docMk/>
            <pc:sldMk cId="1547780264" sldId="289"/>
            <ac:spMk id="3" creationId="{3F51816B-6567-BD0E-12C1-C9533B82F3AD}"/>
          </ac:spMkLst>
        </pc:spChg>
      </pc:sldChg>
      <pc:sldChg chg="addSp delSp modSp mod setBg">
        <pc:chgData name="Jason s. Smith" userId="79bab4caca78bffc" providerId="LiveId" clId="{81B88F55-1B8D-4BA7-AFDF-F27013C9EA0C}" dt="2022-08-04T14:49:28.384" v="876" actId="26606"/>
        <pc:sldMkLst>
          <pc:docMk/>
          <pc:sldMk cId="2332937371" sldId="290"/>
        </pc:sldMkLst>
        <pc:spChg chg="mod">
          <ac:chgData name="Jason s. Smith" userId="79bab4caca78bffc" providerId="LiveId" clId="{81B88F55-1B8D-4BA7-AFDF-F27013C9EA0C}" dt="2022-08-04T14:49:28.384" v="876" actId="26606"/>
          <ac:spMkLst>
            <pc:docMk/>
            <pc:sldMk cId="2332937371" sldId="290"/>
            <ac:spMk id="2" creationId="{D0B6D05A-2D4B-A538-9FFB-5A3852FB32A7}"/>
          </ac:spMkLst>
        </pc:spChg>
        <pc:spChg chg="del mod">
          <ac:chgData name="Jason s. Smith" userId="79bab4caca78bffc" providerId="LiveId" clId="{81B88F55-1B8D-4BA7-AFDF-F27013C9EA0C}" dt="2022-08-04T07:07:34.150" v="873" actId="478"/>
          <ac:spMkLst>
            <pc:docMk/>
            <pc:sldMk cId="2332937371" sldId="290"/>
            <ac:spMk id="3" creationId="{1DAEB57D-A23C-023C-1234-97967E9D04C6}"/>
          </ac:spMkLst>
        </pc:spChg>
        <pc:spChg chg="add del">
          <ac:chgData name="Jason s. Smith" userId="79bab4caca78bffc" providerId="LiveId" clId="{81B88F55-1B8D-4BA7-AFDF-F27013C9EA0C}" dt="2022-08-04T14:49:28.362" v="875" actId="26606"/>
          <ac:spMkLst>
            <pc:docMk/>
            <pc:sldMk cId="2332937371" sldId="290"/>
            <ac:spMk id="7" creationId="{1BB4EE85-A405-479E-9C83-3E48159BD2D7}"/>
          </ac:spMkLst>
        </pc:spChg>
        <pc:spChg chg="add">
          <ac:chgData name="Jason s. Smith" userId="79bab4caca78bffc" providerId="LiveId" clId="{81B88F55-1B8D-4BA7-AFDF-F27013C9EA0C}" dt="2022-08-04T14:49:28.384" v="876" actId="26606"/>
          <ac:spMkLst>
            <pc:docMk/>
            <pc:sldMk cId="2332937371" sldId="290"/>
            <ac:spMk id="8" creationId="{36E6FEC8-170C-492C-84E0-54394629D120}"/>
          </ac:spMkLst>
        </pc:spChg>
        <pc:spChg chg="add del">
          <ac:chgData name="Jason s. Smith" userId="79bab4caca78bffc" providerId="LiveId" clId="{81B88F55-1B8D-4BA7-AFDF-F27013C9EA0C}" dt="2022-08-04T14:49:28.362" v="875" actId="26606"/>
          <ac:spMkLst>
            <pc:docMk/>
            <pc:sldMk cId="2332937371" sldId="290"/>
            <ac:spMk id="9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14:49:28.384" v="876" actId="26606"/>
          <ac:spMkLst>
            <pc:docMk/>
            <pc:sldMk cId="2332937371" sldId="290"/>
            <ac:spMk id="10" creationId="{DEE940A1-B9E0-4C5D-A55E-B19742379C83}"/>
          </ac:spMkLst>
        </pc:spChg>
        <pc:spChg chg="add del">
          <ac:chgData name="Jason s. Smith" userId="79bab4caca78bffc" providerId="LiveId" clId="{81B88F55-1B8D-4BA7-AFDF-F27013C9EA0C}" dt="2022-08-04T14:49:28.362" v="875" actId="26606"/>
          <ac:spMkLst>
            <pc:docMk/>
            <pc:sldMk cId="2332937371" sldId="290"/>
            <ac:spMk id="13" creationId="{FBDCECDC-EEE3-4128-AA5E-82A8C08796E8}"/>
          </ac:spMkLst>
        </pc:spChg>
        <pc:spChg chg="add del">
          <ac:chgData name="Jason s. Smith" userId="79bab4caca78bffc" providerId="LiveId" clId="{81B88F55-1B8D-4BA7-AFDF-F27013C9EA0C}" dt="2022-08-04T14:49:28.362" v="875" actId="26606"/>
          <ac:spMkLst>
            <pc:docMk/>
            <pc:sldMk cId="2332937371" sldId="290"/>
            <ac:spMk id="15" creationId="{4260EDE0-989C-4E16-AF94-F652294D828E}"/>
          </ac:spMkLst>
        </pc:spChg>
        <pc:spChg chg="add">
          <ac:chgData name="Jason s. Smith" userId="79bab4caca78bffc" providerId="LiveId" clId="{81B88F55-1B8D-4BA7-AFDF-F27013C9EA0C}" dt="2022-08-04T14:49:28.384" v="876" actId="26606"/>
          <ac:spMkLst>
            <pc:docMk/>
            <pc:sldMk cId="2332937371" sldId="290"/>
            <ac:spMk id="16" creationId="{B7A72AB3-7AC2-4380-8B64-AFC8AC684F4C}"/>
          </ac:spMkLst>
        </pc:spChg>
        <pc:spChg chg="add del">
          <ac:chgData name="Jason s. Smith" userId="79bab4caca78bffc" providerId="LiveId" clId="{81B88F55-1B8D-4BA7-AFDF-F27013C9EA0C}" dt="2022-08-04T14:49:28.362" v="875" actId="26606"/>
          <ac:spMkLst>
            <pc:docMk/>
            <pc:sldMk cId="2332937371" sldId="290"/>
            <ac:spMk id="17" creationId="{1F3985C0-E548-44D2-B30E-F3E42DADE133}"/>
          </ac:spMkLst>
        </pc:spChg>
        <pc:spChg chg="add">
          <ac:chgData name="Jason s. Smith" userId="79bab4caca78bffc" providerId="LiveId" clId="{81B88F55-1B8D-4BA7-AFDF-F27013C9EA0C}" dt="2022-08-04T14:49:28.384" v="876" actId="26606"/>
          <ac:spMkLst>
            <pc:docMk/>
            <pc:sldMk cId="2332937371" sldId="290"/>
            <ac:spMk id="18" creationId="{834896F5-ADC0-4F92-891D-8AD641242B61}"/>
          </ac:spMkLst>
        </pc:spChg>
        <pc:picChg chg="add">
          <ac:chgData name="Jason s. Smith" userId="79bab4caca78bffc" providerId="LiveId" clId="{81B88F55-1B8D-4BA7-AFDF-F27013C9EA0C}" dt="2022-08-04T14:49:28.384" v="876" actId="26606"/>
          <ac:picMkLst>
            <pc:docMk/>
            <pc:sldMk cId="2332937371" sldId="290"/>
            <ac:picMk id="4" creationId="{69B3D7C8-1D6F-7B79-8062-98E3F663F773}"/>
          </ac:picMkLst>
        </pc:picChg>
        <pc:cxnChg chg="add del">
          <ac:chgData name="Jason s. Smith" userId="79bab4caca78bffc" providerId="LiveId" clId="{81B88F55-1B8D-4BA7-AFDF-F27013C9EA0C}" dt="2022-08-04T14:49:28.362" v="875" actId="26606"/>
          <ac:cxnSpMkLst>
            <pc:docMk/>
            <pc:sldMk cId="2332937371" sldId="290"/>
            <ac:cxnSpMk id="11" creationId="{304EC99D-1813-48E6-8154-EA70159A8D0F}"/>
          </ac:cxnSpMkLst>
        </pc:cxnChg>
        <pc:cxnChg chg="add">
          <ac:chgData name="Jason s. Smith" userId="79bab4caca78bffc" providerId="LiveId" clId="{81B88F55-1B8D-4BA7-AFDF-F27013C9EA0C}" dt="2022-08-04T14:49:28.384" v="876" actId="26606"/>
          <ac:cxnSpMkLst>
            <pc:docMk/>
            <pc:sldMk cId="2332937371" sldId="290"/>
            <ac:cxnSpMk id="12" creationId="{81C8E47B-A563-4B44-A9B0-9316605C2E4E}"/>
          </ac:cxnSpMkLst>
        </pc:cxnChg>
        <pc:cxnChg chg="add">
          <ac:chgData name="Jason s. Smith" userId="79bab4caca78bffc" providerId="LiveId" clId="{81B88F55-1B8D-4BA7-AFDF-F27013C9EA0C}" dt="2022-08-04T14:49:28.384" v="876" actId="26606"/>
          <ac:cxnSpMkLst>
            <pc:docMk/>
            <pc:sldMk cId="2332937371" sldId="290"/>
            <ac:cxnSpMk id="14" creationId="{2C7D7D77-8DF2-444B-A0BB-15B065195528}"/>
          </ac:cxnSpMkLst>
        </pc:cxnChg>
      </pc:sldChg>
      <pc:sldChg chg="addSp modSp mod setBg">
        <pc:chgData name="Jason s. Smith" userId="79bab4caca78bffc" providerId="LiveId" clId="{81B88F55-1B8D-4BA7-AFDF-F27013C9EA0C}" dt="2022-08-04T14:54:09.799" v="907" actId="20577"/>
        <pc:sldMkLst>
          <pc:docMk/>
          <pc:sldMk cId="3352897940" sldId="291"/>
        </pc:sldMkLst>
        <pc:spChg chg="mod">
          <ac:chgData name="Jason s. Smith" userId="79bab4caca78bffc" providerId="LiveId" clId="{81B88F55-1B8D-4BA7-AFDF-F27013C9EA0C}" dt="2022-08-04T14:54:09.799" v="907" actId="20577"/>
          <ac:spMkLst>
            <pc:docMk/>
            <pc:sldMk cId="3352897940" sldId="291"/>
            <ac:spMk id="2" creationId="{CF41377A-1CB4-606F-F72B-8B7E604FA385}"/>
          </ac:spMkLst>
        </pc:spChg>
        <pc:spChg chg="mod">
          <ac:chgData name="Jason s. Smith" userId="79bab4caca78bffc" providerId="LiveId" clId="{81B88F55-1B8D-4BA7-AFDF-F27013C9EA0C}" dt="2022-08-04T14:51:06.772" v="886" actId="255"/>
          <ac:spMkLst>
            <pc:docMk/>
            <pc:sldMk cId="3352897940" sldId="291"/>
            <ac:spMk id="3" creationId="{456F7308-39F2-F506-68AD-B233162C1D16}"/>
          </ac:spMkLst>
        </pc:spChg>
        <pc:spChg chg="add">
          <ac:chgData name="Jason s. Smith" userId="79bab4caca78bffc" providerId="LiveId" clId="{81B88F55-1B8D-4BA7-AFDF-F27013C9EA0C}" dt="2022-08-04T14:50:09.117" v="877" actId="26606"/>
          <ac:spMkLst>
            <pc:docMk/>
            <pc:sldMk cId="3352897940" sldId="291"/>
            <ac:spMk id="8" creationId="{1BB4EE85-A405-479E-9C83-3E48159BD2D7}"/>
          </ac:spMkLst>
        </pc:spChg>
        <pc:spChg chg="add">
          <ac:chgData name="Jason s. Smith" userId="79bab4caca78bffc" providerId="LiveId" clId="{81B88F55-1B8D-4BA7-AFDF-F27013C9EA0C}" dt="2022-08-04T14:50:09.117" v="877" actId="26606"/>
          <ac:spMkLst>
            <pc:docMk/>
            <pc:sldMk cId="3352897940" sldId="291"/>
            <ac:spMk id="10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14:50:09.117" v="877" actId="26606"/>
          <ac:spMkLst>
            <pc:docMk/>
            <pc:sldMk cId="3352897940" sldId="291"/>
            <ac:spMk id="14" creationId="{8C6E698C-8155-4B8B-BDC9-B7299772B509}"/>
          </ac:spMkLst>
        </pc:spChg>
        <pc:spChg chg="add">
          <ac:chgData name="Jason s. Smith" userId="79bab4caca78bffc" providerId="LiveId" clId="{81B88F55-1B8D-4BA7-AFDF-F27013C9EA0C}" dt="2022-08-04T14:50:09.117" v="877" actId="26606"/>
          <ac:spMkLst>
            <pc:docMk/>
            <pc:sldMk cId="3352897940" sldId="291"/>
            <ac:spMk id="18" creationId="{A05250E5-90D0-4E41-B9BD-FF661DE54040}"/>
          </ac:spMkLst>
        </pc:spChg>
        <pc:cxnChg chg="add">
          <ac:chgData name="Jason s. Smith" userId="79bab4caca78bffc" providerId="LiveId" clId="{81B88F55-1B8D-4BA7-AFDF-F27013C9EA0C}" dt="2022-08-04T14:50:09.117" v="877" actId="26606"/>
          <ac:cxnSpMkLst>
            <pc:docMk/>
            <pc:sldMk cId="3352897940" sldId="291"/>
            <ac:cxnSpMk id="12" creationId="{304EC99D-1813-48E6-8154-EA70159A8D0F}"/>
          </ac:cxnSpMkLst>
        </pc:cxnChg>
        <pc:cxnChg chg="add">
          <ac:chgData name="Jason s. Smith" userId="79bab4caca78bffc" providerId="LiveId" clId="{81B88F55-1B8D-4BA7-AFDF-F27013C9EA0C}" dt="2022-08-04T14:50:09.117" v="877" actId="26606"/>
          <ac:cxnSpMkLst>
            <pc:docMk/>
            <pc:sldMk cId="3352897940" sldId="291"/>
            <ac:cxnSpMk id="16" creationId="{09525C9A-1972-4836-BA7A-706C946EF4DA}"/>
          </ac:cxnSpMkLst>
        </pc:cxnChg>
      </pc:sldChg>
      <pc:sldChg chg="modSp del">
        <pc:chgData name="Jason s. Smith" userId="79bab4caca78bffc" providerId="LiveId" clId="{81B88F55-1B8D-4BA7-AFDF-F27013C9EA0C}" dt="2022-08-04T16:36:08.359" v="1163" actId="47"/>
        <pc:sldMkLst>
          <pc:docMk/>
          <pc:sldMk cId="4051481480" sldId="292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4051481480" sldId="292"/>
            <ac:spMk id="2" creationId="{350E3163-5D8D-48DE-7991-2CD6A28DBB3E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4051481480" sldId="292"/>
            <ac:spMk id="3" creationId="{59C3C066-E601-3464-C9A2-74340FCA3E19}"/>
          </ac:spMkLst>
        </pc:spChg>
      </pc:sldChg>
      <pc:sldChg chg="delSp modSp mod">
        <pc:chgData name="Jason s. Smith" userId="79bab4caca78bffc" providerId="LiveId" clId="{81B88F55-1B8D-4BA7-AFDF-F27013C9EA0C}" dt="2022-08-04T14:56:21.517" v="971" actId="14100"/>
        <pc:sldMkLst>
          <pc:docMk/>
          <pc:sldMk cId="2460297304" sldId="293"/>
        </pc:sldMkLst>
        <pc:spChg chg="del mod">
          <ac:chgData name="Jason s. Smith" userId="79bab4caca78bffc" providerId="LiveId" clId="{81B88F55-1B8D-4BA7-AFDF-F27013C9EA0C}" dt="2022-08-04T14:54:52.198" v="908" actId="478"/>
          <ac:spMkLst>
            <pc:docMk/>
            <pc:sldMk cId="2460297304" sldId="293"/>
            <ac:spMk id="2" creationId="{83BA7DA6-0FBD-E539-1CCB-CBDE663638FE}"/>
          </ac:spMkLst>
        </pc:spChg>
        <pc:spChg chg="mod">
          <ac:chgData name="Jason s. Smith" userId="79bab4caca78bffc" providerId="LiveId" clId="{81B88F55-1B8D-4BA7-AFDF-F27013C9EA0C}" dt="2022-08-04T14:56:09.003" v="970" actId="20577"/>
          <ac:spMkLst>
            <pc:docMk/>
            <pc:sldMk cId="2460297304" sldId="293"/>
            <ac:spMk id="3" creationId="{E97B8F59-1015-97CB-3CBC-D7093F81C529}"/>
          </ac:spMkLst>
        </pc:spChg>
        <pc:picChg chg="mod">
          <ac:chgData name="Jason s. Smith" userId="79bab4caca78bffc" providerId="LiveId" clId="{81B88F55-1B8D-4BA7-AFDF-F27013C9EA0C}" dt="2022-08-04T14:56:21.517" v="971" actId="14100"/>
          <ac:picMkLst>
            <pc:docMk/>
            <pc:sldMk cId="2460297304" sldId="293"/>
            <ac:picMk id="5" creationId="{6D112324-8221-B036-3828-15752162AD5B}"/>
          </ac:picMkLst>
        </pc:picChg>
      </pc:sldChg>
      <pc:sldChg chg="modSp mod">
        <pc:chgData name="Jason s. Smith" userId="79bab4caca78bffc" providerId="LiveId" clId="{81B88F55-1B8D-4BA7-AFDF-F27013C9EA0C}" dt="2022-08-04T21:51:19.003" v="1355" actId="1076"/>
        <pc:sldMkLst>
          <pc:docMk/>
          <pc:sldMk cId="3470447122" sldId="294"/>
        </pc:sldMkLst>
        <pc:spChg chg="mod">
          <ac:chgData name="Jason s. Smith" userId="79bab4caca78bffc" providerId="LiveId" clId="{81B88F55-1B8D-4BA7-AFDF-F27013C9EA0C}" dt="2022-08-04T21:51:19.003" v="1355" actId="1076"/>
          <ac:spMkLst>
            <pc:docMk/>
            <pc:sldMk cId="3470447122" sldId="294"/>
            <ac:spMk id="2" creationId="{FB1B2ADF-CA80-1B7C-4BF6-9ADEEF283B25}"/>
          </ac:spMkLst>
        </pc:spChg>
      </pc:sldChg>
      <pc:sldChg chg="modSp mod">
        <pc:chgData name="Jason s. Smith" userId="79bab4caca78bffc" providerId="LiveId" clId="{81B88F55-1B8D-4BA7-AFDF-F27013C9EA0C}" dt="2022-08-04T21:51:34.574" v="1356" actId="1076"/>
        <pc:sldMkLst>
          <pc:docMk/>
          <pc:sldMk cId="171350692" sldId="295"/>
        </pc:sldMkLst>
        <pc:spChg chg="mod">
          <ac:chgData name="Jason s. Smith" userId="79bab4caca78bffc" providerId="LiveId" clId="{81B88F55-1B8D-4BA7-AFDF-F27013C9EA0C}" dt="2022-08-04T14:57:42.103" v="977" actId="207"/>
          <ac:spMkLst>
            <pc:docMk/>
            <pc:sldMk cId="171350692" sldId="295"/>
            <ac:spMk id="2" creationId="{E2893704-DBC1-465C-5D9B-DFDC47DB4876}"/>
          </ac:spMkLst>
        </pc:spChg>
        <pc:spChg chg="mod">
          <ac:chgData name="Jason s. Smith" userId="79bab4caca78bffc" providerId="LiveId" clId="{81B88F55-1B8D-4BA7-AFDF-F27013C9EA0C}" dt="2022-08-04T14:59:02.336" v="985" actId="255"/>
          <ac:spMkLst>
            <pc:docMk/>
            <pc:sldMk cId="171350692" sldId="295"/>
            <ac:spMk id="3" creationId="{FFBD8206-F2D6-126F-FF4E-B573695F0C56}"/>
          </ac:spMkLst>
        </pc:spChg>
        <pc:picChg chg="mod">
          <ac:chgData name="Jason s. Smith" userId="79bab4caca78bffc" providerId="LiveId" clId="{81B88F55-1B8D-4BA7-AFDF-F27013C9EA0C}" dt="2022-08-04T21:51:34.574" v="1356" actId="1076"/>
          <ac:picMkLst>
            <pc:docMk/>
            <pc:sldMk cId="171350692" sldId="295"/>
            <ac:picMk id="5" creationId="{02E4CC4C-02C8-8C56-EA45-945871D35ABA}"/>
          </ac:picMkLst>
        </pc:picChg>
      </pc:sldChg>
      <pc:sldChg chg="addSp delSp modSp mod setBg">
        <pc:chgData name="Jason s. Smith" userId="79bab4caca78bffc" providerId="LiveId" clId="{81B88F55-1B8D-4BA7-AFDF-F27013C9EA0C}" dt="2022-08-04T15:05:24.715" v="1051" actId="207"/>
        <pc:sldMkLst>
          <pc:docMk/>
          <pc:sldMk cId="2891227249" sldId="296"/>
        </pc:sldMkLst>
        <pc:spChg chg="mod">
          <ac:chgData name="Jason s. Smith" userId="79bab4caca78bffc" providerId="LiveId" clId="{81B88F55-1B8D-4BA7-AFDF-F27013C9EA0C}" dt="2022-08-04T15:05:24.715" v="1051" actId="207"/>
          <ac:spMkLst>
            <pc:docMk/>
            <pc:sldMk cId="2891227249" sldId="296"/>
            <ac:spMk id="2" creationId="{159744A2-9C3D-0688-05CE-A509A1B4482F}"/>
          </ac:spMkLst>
        </pc:spChg>
        <pc:spChg chg="del mod">
          <ac:chgData name="Jason s. Smith" userId="79bab4caca78bffc" providerId="LiveId" clId="{81B88F55-1B8D-4BA7-AFDF-F27013C9EA0C}" dt="2022-08-04T15:03:44.121" v="1032" actId="478"/>
          <ac:spMkLst>
            <pc:docMk/>
            <pc:sldMk cId="2891227249" sldId="296"/>
            <ac:spMk id="3" creationId="{E4E1FBA9-DE20-55FC-E45B-2D1D775973F8}"/>
          </ac:spMkLst>
        </pc:spChg>
        <pc:spChg chg="add del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8" creationId="{36E6FEC8-170C-492C-84E0-54394629D120}"/>
          </ac:spMkLst>
        </pc:spChg>
        <pc:spChg chg="add del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10" creationId="{DEE940A1-B9E0-4C5D-A55E-B19742379C83}"/>
          </ac:spMkLst>
        </pc:spChg>
        <pc:spChg chg="add del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16" creationId="{B7A72AB3-7AC2-4380-8B64-AFC8AC684F4C}"/>
          </ac:spMkLst>
        </pc:spChg>
        <pc:spChg chg="add del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18" creationId="{834896F5-ADC0-4F92-891D-8AD641242B61}"/>
          </ac:spMkLst>
        </pc:spChg>
        <pc:spChg chg="add del">
          <ac:chgData name="Jason s. Smith" userId="79bab4caca78bffc" providerId="LiveId" clId="{81B88F55-1B8D-4BA7-AFDF-F27013C9EA0C}" dt="2022-08-04T15:04:51.249" v="1046" actId="26606"/>
          <ac:spMkLst>
            <pc:docMk/>
            <pc:sldMk cId="2891227249" sldId="296"/>
            <ac:spMk id="23" creationId="{36E6FEC8-170C-492C-84E0-54394629D120}"/>
          </ac:spMkLst>
        </pc:spChg>
        <pc:spChg chg="add del">
          <ac:chgData name="Jason s. Smith" userId="79bab4caca78bffc" providerId="LiveId" clId="{81B88F55-1B8D-4BA7-AFDF-F27013C9EA0C}" dt="2022-08-04T15:04:51.249" v="1046" actId="26606"/>
          <ac:spMkLst>
            <pc:docMk/>
            <pc:sldMk cId="2891227249" sldId="296"/>
            <ac:spMk id="25" creationId="{DEE940A1-B9E0-4C5D-A55E-B19742379C83}"/>
          </ac:spMkLst>
        </pc:spChg>
        <pc:spChg chg="add del">
          <ac:chgData name="Jason s. Smith" userId="79bab4caca78bffc" providerId="LiveId" clId="{81B88F55-1B8D-4BA7-AFDF-F27013C9EA0C}" dt="2022-08-04T15:04:51.249" v="1046" actId="26606"/>
          <ac:spMkLst>
            <pc:docMk/>
            <pc:sldMk cId="2891227249" sldId="296"/>
            <ac:spMk id="31" creationId="{2A1B3A53-6A5B-4A38-96C5-5ED9977827FD}"/>
          </ac:spMkLst>
        </pc:spChg>
        <pc:spChg chg="add del">
          <ac:chgData name="Jason s. Smith" userId="79bab4caca78bffc" providerId="LiveId" clId="{81B88F55-1B8D-4BA7-AFDF-F27013C9EA0C}" dt="2022-08-04T15:04:51.249" v="1046" actId="26606"/>
          <ac:spMkLst>
            <pc:docMk/>
            <pc:sldMk cId="2891227249" sldId="296"/>
            <ac:spMk id="33" creationId="{2AB40F15-FE8D-444C-91B8-ADAAEE75B9BD}"/>
          </ac:spMkLst>
        </pc:spChg>
        <pc:spChg chg="add del">
          <ac:chgData name="Jason s. Smith" userId="79bab4caca78bffc" providerId="LiveId" clId="{81B88F55-1B8D-4BA7-AFDF-F27013C9EA0C}" dt="2022-08-04T15:05:15.358" v="1048" actId="26606"/>
          <ac:spMkLst>
            <pc:docMk/>
            <pc:sldMk cId="2891227249" sldId="296"/>
            <ac:spMk id="35" creationId="{759BD99A-99E1-4C7A-9BD0-B5BE94D216AF}"/>
          </ac:spMkLst>
        </pc:spChg>
        <pc:spChg chg="add del">
          <ac:chgData name="Jason s. Smith" userId="79bab4caca78bffc" providerId="LiveId" clId="{81B88F55-1B8D-4BA7-AFDF-F27013C9EA0C}" dt="2022-08-04T15:05:15.358" v="1048" actId="26606"/>
          <ac:spMkLst>
            <pc:docMk/>
            <pc:sldMk cId="2891227249" sldId="296"/>
            <ac:spMk id="36" creationId="{8BE48C64-5364-4060-8928-FC052E77CD60}"/>
          </ac:spMkLst>
        </pc:spChg>
        <pc:spChg chg="add del">
          <ac:chgData name="Jason s. Smith" userId="79bab4caca78bffc" providerId="LiveId" clId="{81B88F55-1B8D-4BA7-AFDF-F27013C9EA0C}" dt="2022-08-04T15:05:15.358" v="1048" actId="26606"/>
          <ac:spMkLst>
            <pc:docMk/>
            <pc:sldMk cId="2891227249" sldId="296"/>
            <ac:spMk id="37" creationId="{139F791B-8515-4F50-9D32-45DD7676C003}"/>
          </ac:spMkLst>
        </pc:spChg>
        <pc:spChg chg="add del">
          <ac:chgData name="Jason s. Smith" userId="79bab4caca78bffc" providerId="LiveId" clId="{81B88F55-1B8D-4BA7-AFDF-F27013C9EA0C}" dt="2022-08-04T15:05:15.358" v="1048" actId="26606"/>
          <ac:spMkLst>
            <pc:docMk/>
            <pc:sldMk cId="2891227249" sldId="296"/>
            <ac:spMk id="39" creationId="{31A06FCB-70B3-467B-844D-FDD1C3170C8A}"/>
          </ac:spMkLst>
        </pc:spChg>
        <pc:spChg chg="add del">
          <ac:chgData name="Jason s. Smith" userId="79bab4caca78bffc" providerId="LiveId" clId="{81B88F55-1B8D-4BA7-AFDF-F27013C9EA0C}" dt="2022-08-04T15:05:15.358" v="1048" actId="26606"/>
          <ac:spMkLst>
            <pc:docMk/>
            <pc:sldMk cId="2891227249" sldId="296"/>
            <ac:spMk id="41" creationId="{E490EF7B-4973-4D94-B956-D19466CBB3E4}"/>
          </ac:spMkLst>
        </pc:spChg>
        <pc:spChg chg="add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43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44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47" creationId="{2A1B3A53-6A5B-4A38-96C5-5ED9977827FD}"/>
          </ac:spMkLst>
        </pc:spChg>
        <pc:spChg chg="add">
          <ac:chgData name="Jason s. Smith" userId="79bab4caca78bffc" providerId="LiveId" clId="{81B88F55-1B8D-4BA7-AFDF-F27013C9EA0C}" dt="2022-08-04T15:05:15.410" v="1049" actId="26606"/>
          <ac:spMkLst>
            <pc:docMk/>
            <pc:sldMk cId="2891227249" sldId="296"/>
            <ac:spMk id="48" creationId="{2AB40F15-FE8D-444C-91B8-ADAAEE75B9BD}"/>
          </ac:spMkLst>
        </pc:spChg>
        <pc:picChg chg="add mod ord">
          <ac:chgData name="Jason s. Smith" userId="79bab4caca78bffc" providerId="LiveId" clId="{81B88F55-1B8D-4BA7-AFDF-F27013C9EA0C}" dt="2022-08-04T15:05:15.410" v="1049" actId="26606"/>
          <ac:picMkLst>
            <pc:docMk/>
            <pc:sldMk cId="2891227249" sldId="296"/>
            <ac:picMk id="4" creationId="{FEB772DB-7560-2175-FE48-2A270F1BB500}"/>
          </ac:picMkLst>
        </pc:picChg>
        <pc:picChg chg="del">
          <ac:chgData name="Jason s. Smith" userId="79bab4caca78bffc" providerId="LiveId" clId="{81B88F55-1B8D-4BA7-AFDF-F27013C9EA0C}" dt="2022-08-04T15:03:38.921" v="1030" actId="478"/>
          <ac:picMkLst>
            <pc:docMk/>
            <pc:sldMk cId="2891227249" sldId="296"/>
            <ac:picMk id="5" creationId="{C4C7C197-CE3C-6A45-6044-3D79EB39F65D}"/>
          </ac:picMkLst>
        </pc:picChg>
        <pc:picChg chg="del">
          <ac:chgData name="Jason s. Smith" userId="79bab4caca78bffc" providerId="LiveId" clId="{81B88F55-1B8D-4BA7-AFDF-F27013C9EA0C}" dt="2022-08-04T15:03:40.431" v="1031" actId="478"/>
          <ac:picMkLst>
            <pc:docMk/>
            <pc:sldMk cId="2891227249" sldId="296"/>
            <ac:picMk id="7" creationId="{A5C22BFF-ABBC-4A2F-12D5-1EB7A6C52F7A}"/>
          </ac:picMkLst>
        </pc:picChg>
        <pc:cxnChg chg="add del">
          <ac:chgData name="Jason s. Smith" userId="79bab4caca78bffc" providerId="LiveId" clId="{81B88F55-1B8D-4BA7-AFDF-F27013C9EA0C}" dt="2022-08-04T15:05:15.410" v="1049" actId="26606"/>
          <ac:cxnSpMkLst>
            <pc:docMk/>
            <pc:sldMk cId="2891227249" sldId="296"/>
            <ac:cxnSpMk id="12" creationId="{81C8E47B-A563-4B44-A9B0-9316605C2E4E}"/>
          </ac:cxnSpMkLst>
        </pc:cxnChg>
        <pc:cxnChg chg="add del">
          <ac:chgData name="Jason s. Smith" userId="79bab4caca78bffc" providerId="LiveId" clId="{81B88F55-1B8D-4BA7-AFDF-F27013C9EA0C}" dt="2022-08-04T15:05:15.410" v="1049" actId="26606"/>
          <ac:cxnSpMkLst>
            <pc:docMk/>
            <pc:sldMk cId="2891227249" sldId="296"/>
            <ac:cxnSpMk id="14" creationId="{2C7D7D77-8DF2-444B-A0BB-15B065195528}"/>
          </ac:cxnSpMkLst>
        </pc:cxnChg>
        <pc:cxnChg chg="add del">
          <ac:chgData name="Jason s. Smith" userId="79bab4caca78bffc" providerId="LiveId" clId="{81B88F55-1B8D-4BA7-AFDF-F27013C9EA0C}" dt="2022-08-04T15:04:51.249" v="1046" actId="26606"/>
          <ac:cxnSpMkLst>
            <pc:docMk/>
            <pc:sldMk cId="2891227249" sldId="296"/>
            <ac:cxnSpMk id="27" creationId="{81C8E47B-A563-4B44-A9B0-9316605C2E4E}"/>
          </ac:cxnSpMkLst>
        </pc:cxnChg>
        <pc:cxnChg chg="add del">
          <ac:chgData name="Jason s. Smith" userId="79bab4caca78bffc" providerId="LiveId" clId="{81B88F55-1B8D-4BA7-AFDF-F27013C9EA0C}" dt="2022-08-04T15:04:51.249" v="1046" actId="26606"/>
          <ac:cxnSpMkLst>
            <pc:docMk/>
            <pc:sldMk cId="2891227249" sldId="296"/>
            <ac:cxnSpMk id="29" creationId="{DBF2F6E1-D8C6-42AA-BFD0-84E0D68206AC}"/>
          </ac:cxnSpMkLst>
        </pc:cxnChg>
        <pc:cxnChg chg="add del">
          <ac:chgData name="Jason s. Smith" userId="79bab4caca78bffc" providerId="LiveId" clId="{81B88F55-1B8D-4BA7-AFDF-F27013C9EA0C}" dt="2022-08-04T15:05:15.358" v="1048" actId="26606"/>
          <ac:cxnSpMkLst>
            <pc:docMk/>
            <pc:sldMk cId="2891227249" sldId="296"/>
            <ac:cxnSpMk id="38" creationId="{966A6F95-73C3-44EC-9D80-3131D2D868F1}"/>
          </ac:cxnSpMkLst>
        </pc:cxnChg>
        <pc:cxnChg chg="add del">
          <ac:chgData name="Jason s. Smith" userId="79bab4caca78bffc" providerId="LiveId" clId="{81B88F55-1B8D-4BA7-AFDF-F27013C9EA0C}" dt="2022-08-04T15:05:15.358" v="1048" actId="26606"/>
          <ac:cxnSpMkLst>
            <pc:docMk/>
            <pc:sldMk cId="2891227249" sldId="296"/>
            <ac:cxnSpMk id="40" creationId="{C4389EDA-ED4B-40B2-833A-12EA658E70A3}"/>
          </ac:cxnSpMkLst>
        </pc:cxnChg>
        <pc:cxnChg chg="add">
          <ac:chgData name="Jason s. Smith" userId="79bab4caca78bffc" providerId="LiveId" clId="{81B88F55-1B8D-4BA7-AFDF-F27013C9EA0C}" dt="2022-08-04T15:05:15.410" v="1049" actId="26606"/>
          <ac:cxnSpMkLst>
            <pc:docMk/>
            <pc:sldMk cId="2891227249" sldId="296"/>
            <ac:cxnSpMk id="45" creationId="{81C8E47B-A563-4B44-A9B0-9316605C2E4E}"/>
          </ac:cxnSpMkLst>
        </pc:cxnChg>
        <pc:cxnChg chg="add">
          <ac:chgData name="Jason s. Smith" userId="79bab4caca78bffc" providerId="LiveId" clId="{81B88F55-1B8D-4BA7-AFDF-F27013C9EA0C}" dt="2022-08-04T15:05:15.410" v="1049" actId="26606"/>
          <ac:cxnSpMkLst>
            <pc:docMk/>
            <pc:sldMk cId="2891227249" sldId="296"/>
            <ac:cxnSpMk id="46" creationId="{DBF2F6E1-D8C6-42AA-BFD0-84E0D68206AC}"/>
          </ac:cxnSpMkLst>
        </pc:cxnChg>
      </pc:sldChg>
      <pc:sldChg chg="addSp delSp modSp mod setBg">
        <pc:chgData name="Jason s. Smith" userId="79bab4caca78bffc" providerId="LiveId" clId="{81B88F55-1B8D-4BA7-AFDF-F27013C9EA0C}" dt="2022-08-04T16:42:53.005" v="1181" actId="26606"/>
        <pc:sldMkLst>
          <pc:docMk/>
          <pc:sldMk cId="2469576112" sldId="297"/>
        </pc:sldMkLst>
        <pc:spChg chg="mod">
          <ac:chgData name="Jason s. Smith" userId="79bab4caca78bffc" providerId="LiveId" clId="{81B88F55-1B8D-4BA7-AFDF-F27013C9EA0C}" dt="2022-08-04T16:42:53.005" v="1181" actId="26606"/>
          <ac:spMkLst>
            <pc:docMk/>
            <pc:sldMk cId="2469576112" sldId="297"/>
            <ac:spMk id="2" creationId="{DF06CE22-10D0-1763-A9E8-5C77C3238C0E}"/>
          </ac:spMkLst>
        </pc:spChg>
        <pc:spChg chg="del mod">
          <ac:chgData name="Jason s. Smith" userId="79bab4caca78bffc" providerId="LiveId" clId="{81B88F55-1B8D-4BA7-AFDF-F27013C9EA0C}" dt="2022-08-04T16:42:39.891" v="1180" actId="478"/>
          <ac:spMkLst>
            <pc:docMk/>
            <pc:sldMk cId="2469576112" sldId="297"/>
            <ac:spMk id="3" creationId="{4B50A5F5-FF81-6156-3ED8-4F84B9693968}"/>
          </ac:spMkLst>
        </pc:spChg>
        <pc:spChg chg="add">
          <ac:chgData name="Jason s. Smith" userId="79bab4caca78bffc" providerId="LiveId" clId="{81B88F55-1B8D-4BA7-AFDF-F27013C9EA0C}" dt="2022-08-04T16:42:53.005" v="1181" actId="26606"/>
          <ac:spMkLst>
            <pc:docMk/>
            <pc:sldMk cId="2469576112" sldId="297"/>
            <ac:spMk id="8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16:42:53.005" v="1181" actId="26606"/>
          <ac:spMkLst>
            <pc:docMk/>
            <pc:sldMk cId="2469576112" sldId="297"/>
            <ac:spMk id="10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16:42:53.005" v="1181" actId="26606"/>
          <ac:spMkLst>
            <pc:docMk/>
            <pc:sldMk cId="2469576112" sldId="297"/>
            <ac:spMk id="14" creationId="{89CEF278-62C5-49CA-8BD9-BCDBE9977FF3}"/>
          </ac:spMkLst>
        </pc:spChg>
        <pc:spChg chg="add">
          <ac:chgData name="Jason s. Smith" userId="79bab4caca78bffc" providerId="LiveId" clId="{81B88F55-1B8D-4BA7-AFDF-F27013C9EA0C}" dt="2022-08-04T16:42:53.005" v="1181" actId="26606"/>
          <ac:spMkLst>
            <pc:docMk/>
            <pc:sldMk cId="2469576112" sldId="297"/>
            <ac:spMk id="16" creationId="{02E2466B-276C-423A-9377-78508D6A0764}"/>
          </ac:spMkLst>
        </pc:spChg>
        <pc:picChg chg="add">
          <ac:chgData name="Jason s. Smith" userId="79bab4caca78bffc" providerId="LiveId" clId="{81B88F55-1B8D-4BA7-AFDF-F27013C9EA0C}" dt="2022-08-04T16:42:53.005" v="1181" actId="26606"/>
          <ac:picMkLst>
            <pc:docMk/>
            <pc:sldMk cId="2469576112" sldId="297"/>
            <ac:picMk id="4" creationId="{DECC3D31-FEDA-C7B1-7FD5-E4404637BBEA}"/>
          </ac:picMkLst>
        </pc:picChg>
        <pc:cxnChg chg="add">
          <ac:chgData name="Jason s. Smith" userId="79bab4caca78bffc" providerId="LiveId" clId="{81B88F55-1B8D-4BA7-AFDF-F27013C9EA0C}" dt="2022-08-04T16:42:53.005" v="1181" actId="26606"/>
          <ac:cxnSpMkLst>
            <pc:docMk/>
            <pc:sldMk cId="2469576112" sldId="297"/>
            <ac:cxnSpMk id="12" creationId="{81C8E47B-A563-4B44-A9B0-9316605C2E4E}"/>
          </ac:cxnSpMkLst>
        </pc:cxnChg>
      </pc:sldChg>
      <pc:sldChg chg="addSp delSp modSp mod">
        <pc:chgData name="Jason s. Smith" userId="79bab4caca78bffc" providerId="LiveId" clId="{81B88F55-1B8D-4BA7-AFDF-F27013C9EA0C}" dt="2022-08-04T23:03:33.686" v="1416" actId="1076"/>
        <pc:sldMkLst>
          <pc:docMk/>
          <pc:sldMk cId="4055442530" sldId="298"/>
        </pc:sldMkLst>
        <pc:spChg chg="mod">
          <ac:chgData name="Jason s. Smith" userId="79bab4caca78bffc" providerId="LiveId" clId="{81B88F55-1B8D-4BA7-AFDF-F27013C9EA0C}" dt="2022-08-04T16:25:34.286" v="1087" actId="255"/>
          <ac:spMkLst>
            <pc:docMk/>
            <pc:sldMk cId="4055442530" sldId="298"/>
            <ac:spMk id="2" creationId="{0AB00BA4-B8BB-8693-4250-35B7ACE7AB49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4055442530" sldId="298"/>
            <ac:spMk id="3" creationId="{2D4DCD8F-997F-A404-075A-D92B0813116C}"/>
          </ac:spMkLst>
        </pc:spChg>
        <pc:spChg chg="add del mod">
          <ac:chgData name="Jason s. Smith" userId="79bab4caca78bffc" providerId="LiveId" clId="{81B88F55-1B8D-4BA7-AFDF-F27013C9EA0C}" dt="2022-08-04T21:53:37.081" v="1366" actId="478"/>
          <ac:spMkLst>
            <pc:docMk/>
            <pc:sldMk cId="4055442530" sldId="298"/>
            <ac:spMk id="4" creationId="{15AFD0AF-5281-7D85-000E-9AD4EEFDC494}"/>
          </ac:spMkLst>
        </pc:spChg>
        <pc:picChg chg="add del mod">
          <ac:chgData name="Jason s. Smith" userId="79bab4caca78bffc" providerId="LiveId" clId="{81B88F55-1B8D-4BA7-AFDF-F27013C9EA0C}" dt="2022-08-04T21:55:48.584" v="1371" actId="478"/>
          <ac:picMkLst>
            <pc:docMk/>
            <pc:sldMk cId="4055442530" sldId="298"/>
            <ac:picMk id="6" creationId="{7190C0D7-8EF3-5C95-06E5-46D9357766F1}"/>
          </ac:picMkLst>
        </pc:picChg>
        <pc:picChg chg="add mod">
          <ac:chgData name="Jason s. Smith" userId="79bab4caca78bffc" providerId="LiveId" clId="{81B88F55-1B8D-4BA7-AFDF-F27013C9EA0C}" dt="2022-08-04T23:03:33.686" v="1416" actId="1076"/>
          <ac:picMkLst>
            <pc:docMk/>
            <pc:sldMk cId="4055442530" sldId="298"/>
            <ac:picMk id="8" creationId="{AA5072A6-8946-9F04-FB81-A4B4CB8575F2}"/>
          </ac:picMkLst>
        </pc:picChg>
      </pc:sldChg>
      <pc:sldChg chg="delSp modSp mod">
        <pc:chgData name="Jason s. Smith" userId="79bab4caca78bffc" providerId="LiveId" clId="{81B88F55-1B8D-4BA7-AFDF-F27013C9EA0C}" dt="2022-08-04T16:24:58.658" v="1076" actId="20577"/>
        <pc:sldMkLst>
          <pc:docMk/>
          <pc:sldMk cId="1402775804" sldId="299"/>
        </pc:sldMkLst>
        <pc:spChg chg="del mod">
          <ac:chgData name="Jason s. Smith" userId="79bab4caca78bffc" providerId="LiveId" clId="{81B88F55-1B8D-4BA7-AFDF-F27013C9EA0C}" dt="2022-08-04T16:24:21.130" v="1052" actId="478"/>
          <ac:spMkLst>
            <pc:docMk/>
            <pc:sldMk cId="1402775804" sldId="299"/>
            <ac:spMk id="2" creationId="{6094EAC5-3023-2780-4E31-F88DE0CF1247}"/>
          </ac:spMkLst>
        </pc:spChg>
        <pc:spChg chg="mod">
          <ac:chgData name="Jason s. Smith" userId="79bab4caca78bffc" providerId="LiveId" clId="{81B88F55-1B8D-4BA7-AFDF-F27013C9EA0C}" dt="2022-08-04T16:24:58.658" v="1076" actId="20577"/>
          <ac:spMkLst>
            <pc:docMk/>
            <pc:sldMk cId="1402775804" sldId="299"/>
            <ac:spMk id="3" creationId="{C2264CFD-9821-8912-4B89-C379FEC12FE4}"/>
          </ac:spMkLst>
        </pc:spChg>
        <pc:picChg chg="mod">
          <ac:chgData name="Jason s. Smith" userId="79bab4caca78bffc" providerId="LiveId" clId="{81B88F55-1B8D-4BA7-AFDF-F27013C9EA0C}" dt="2022-08-04T16:24:46.826" v="1064" actId="14100"/>
          <ac:picMkLst>
            <pc:docMk/>
            <pc:sldMk cId="1402775804" sldId="299"/>
            <ac:picMk id="5" creationId="{FC97C6B4-29B7-397D-B36B-15F9FB263246}"/>
          </ac:picMkLst>
        </pc:picChg>
      </pc:sldChg>
      <pc:sldChg chg="addSp delSp modSp mod setBg">
        <pc:chgData name="Jason s. Smith" userId="79bab4caca78bffc" providerId="LiveId" clId="{81B88F55-1B8D-4BA7-AFDF-F27013C9EA0C}" dt="2022-08-04T21:58:07.206" v="1381" actId="1076"/>
        <pc:sldMkLst>
          <pc:docMk/>
          <pc:sldMk cId="3158065411" sldId="300"/>
        </pc:sldMkLst>
        <pc:spChg chg="mod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2" creationId="{B97A93D1-8503-C602-34D8-4DB65434BDBA}"/>
          </ac:spMkLst>
        </pc:spChg>
        <pc:spChg chg="mod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3" creationId="{CDD34D4C-1118-06A6-6E7A-5D76DBB47EF4}"/>
          </ac:spMkLst>
        </pc:spChg>
        <pc:spChg chg="add del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9" creationId="{36E6FEC8-170C-492C-84E0-54394629D120}"/>
          </ac:spMkLst>
        </pc:spChg>
        <pc:spChg chg="add del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11" creationId="{DEE940A1-B9E0-4C5D-A55E-B19742379C83}"/>
          </ac:spMkLst>
        </pc:spChg>
        <pc:spChg chg="add del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15" creationId="{89CEF278-62C5-49CA-8BD9-BCDBE9977FF3}"/>
          </ac:spMkLst>
        </pc:spChg>
        <pc:spChg chg="add del">
          <ac:chgData name="Jason s. Smith" userId="79bab4caca78bffc" providerId="LiveId" clId="{81B88F55-1B8D-4BA7-AFDF-F27013C9EA0C}" dt="2022-08-04T21:57:31.783" v="1376" actId="26606"/>
          <ac:spMkLst>
            <pc:docMk/>
            <pc:sldMk cId="3158065411" sldId="300"/>
            <ac:spMk id="17" creationId="{02E2466B-276C-423A-9377-78508D6A0764}"/>
          </ac:spMkLst>
        </pc:spChg>
        <pc:picChg chg="add del">
          <ac:chgData name="Jason s. Smith" userId="79bab4caca78bffc" providerId="LiveId" clId="{81B88F55-1B8D-4BA7-AFDF-F27013C9EA0C}" dt="2022-08-04T21:57:31.783" v="1376" actId="26606"/>
          <ac:picMkLst>
            <pc:docMk/>
            <pc:sldMk cId="3158065411" sldId="300"/>
            <ac:picMk id="5" creationId="{3C84CE2F-112A-F1C9-8EEC-874BBC4E8768}"/>
          </ac:picMkLst>
        </pc:picChg>
        <pc:picChg chg="add mod">
          <ac:chgData name="Jason s. Smith" userId="79bab4caca78bffc" providerId="LiveId" clId="{81B88F55-1B8D-4BA7-AFDF-F27013C9EA0C}" dt="2022-08-04T21:58:07.206" v="1381" actId="1076"/>
          <ac:picMkLst>
            <pc:docMk/>
            <pc:sldMk cId="3158065411" sldId="300"/>
            <ac:picMk id="6" creationId="{53D25458-9480-561F-9B58-A43502E8F9BF}"/>
          </ac:picMkLst>
        </pc:picChg>
        <pc:cxnChg chg="add del">
          <ac:chgData name="Jason s. Smith" userId="79bab4caca78bffc" providerId="LiveId" clId="{81B88F55-1B8D-4BA7-AFDF-F27013C9EA0C}" dt="2022-08-04T21:57:31.783" v="1376" actId="26606"/>
          <ac:cxnSpMkLst>
            <pc:docMk/>
            <pc:sldMk cId="3158065411" sldId="300"/>
            <ac:cxnSpMk id="13" creationId="{81C8E47B-A563-4B44-A9B0-9316605C2E4E}"/>
          </ac:cxnSpMkLst>
        </pc:cxnChg>
      </pc:sldChg>
      <pc:sldChg chg="modSp del">
        <pc:chgData name="Jason s. Smith" userId="79bab4caca78bffc" providerId="LiveId" clId="{81B88F55-1B8D-4BA7-AFDF-F27013C9EA0C}" dt="2022-08-04T16:32:39.108" v="1143" actId="47"/>
        <pc:sldMkLst>
          <pc:docMk/>
          <pc:sldMk cId="3436939483" sldId="301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436939483" sldId="301"/>
            <ac:spMk id="2" creationId="{AD433D58-E236-2C36-E1E0-65106250F091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436939483" sldId="301"/>
            <ac:spMk id="3" creationId="{65F0BC70-53F4-AACD-E050-D8D652D58C7B}"/>
          </ac:spMkLst>
        </pc:spChg>
      </pc:sldChg>
      <pc:sldChg chg="modSp del">
        <pc:chgData name="Jason s. Smith" userId="79bab4caca78bffc" providerId="LiveId" clId="{81B88F55-1B8D-4BA7-AFDF-F27013C9EA0C}" dt="2022-08-04T16:32:42.823" v="1144" actId="47"/>
        <pc:sldMkLst>
          <pc:docMk/>
          <pc:sldMk cId="3905479892" sldId="302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905479892" sldId="302"/>
            <ac:spMk id="2" creationId="{D870AE79-A821-FFED-CAD6-6D69EFC0D205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905479892" sldId="302"/>
            <ac:spMk id="3" creationId="{2D00C592-DB75-17E0-850C-C51F1BC3E718}"/>
          </ac:spMkLst>
        </pc:spChg>
      </pc:sldChg>
      <pc:sldChg chg="addSp delSp modSp mod setBg">
        <pc:chgData name="Jason s. Smith" userId="79bab4caca78bffc" providerId="LiveId" clId="{81B88F55-1B8D-4BA7-AFDF-F27013C9EA0C}" dt="2022-08-04T16:42:16.678" v="1179" actId="14100"/>
        <pc:sldMkLst>
          <pc:docMk/>
          <pc:sldMk cId="3227771168" sldId="303"/>
        </pc:sldMkLst>
        <pc:spChg chg="mod">
          <ac:chgData name="Jason s. Smith" userId="79bab4caca78bffc" providerId="LiveId" clId="{81B88F55-1B8D-4BA7-AFDF-F27013C9EA0C}" dt="2022-08-04T16:42:16.678" v="1179" actId="14100"/>
          <ac:spMkLst>
            <pc:docMk/>
            <pc:sldMk cId="3227771168" sldId="303"/>
            <ac:spMk id="2" creationId="{59B1707B-0768-50D0-D229-7523638FD48E}"/>
          </ac:spMkLst>
        </pc:spChg>
        <pc:spChg chg="mod">
          <ac:chgData name="Jason s. Smith" userId="79bab4caca78bffc" providerId="LiveId" clId="{81B88F55-1B8D-4BA7-AFDF-F27013C9EA0C}" dt="2022-08-04T16:41:33.970" v="1177" actId="207"/>
          <ac:spMkLst>
            <pc:docMk/>
            <pc:sldMk cId="3227771168" sldId="303"/>
            <ac:spMk id="3" creationId="{85A9CDC8-A852-7B33-4ACE-0D978E941CAC}"/>
          </ac:spMkLst>
        </pc:spChg>
        <pc:spChg chg="add del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9" creationId="{36E6FEC8-170C-492C-84E0-54394629D120}"/>
          </ac:spMkLst>
        </pc:spChg>
        <pc:spChg chg="add del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11" creationId="{DEE940A1-B9E0-4C5D-A55E-B19742379C83}"/>
          </ac:spMkLst>
        </pc:spChg>
        <pc:spChg chg="add del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17" creationId="{B7A72AB3-7AC2-4380-8B64-AFC8AC684F4C}"/>
          </ac:spMkLst>
        </pc:spChg>
        <pc:spChg chg="add del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19" creationId="{834896F5-ADC0-4F92-891D-8AD641242B61}"/>
          </ac:spMkLst>
        </pc:spChg>
        <pc:spChg chg="add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24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26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30" creationId="{89CEF278-62C5-49CA-8BD9-BCDBE9977FF3}"/>
          </ac:spMkLst>
        </pc:spChg>
        <pc:spChg chg="add">
          <ac:chgData name="Jason s. Smith" userId="79bab4caca78bffc" providerId="LiveId" clId="{81B88F55-1B8D-4BA7-AFDF-F27013C9EA0C}" dt="2022-08-04T16:40:52.822" v="1174" actId="26606"/>
          <ac:spMkLst>
            <pc:docMk/>
            <pc:sldMk cId="3227771168" sldId="303"/>
            <ac:spMk id="32" creationId="{02E2466B-276C-423A-9377-78508D6A0764}"/>
          </ac:spMkLst>
        </pc:spChg>
        <pc:picChg chg="add mod ord">
          <ac:chgData name="Jason s. Smith" userId="79bab4caca78bffc" providerId="LiveId" clId="{81B88F55-1B8D-4BA7-AFDF-F27013C9EA0C}" dt="2022-08-04T16:40:52.822" v="1174" actId="26606"/>
          <ac:picMkLst>
            <pc:docMk/>
            <pc:sldMk cId="3227771168" sldId="303"/>
            <ac:picMk id="5" creationId="{AB777F85-0F3A-4132-8EE3-C1599C9A3082}"/>
          </ac:picMkLst>
        </pc:picChg>
        <pc:cxnChg chg="add del">
          <ac:chgData name="Jason s. Smith" userId="79bab4caca78bffc" providerId="LiveId" clId="{81B88F55-1B8D-4BA7-AFDF-F27013C9EA0C}" dt="2022-08-04T16:40:52.822" v="1174" actId="26606"/>
          <ac:cxnSpMkLst>
            <pc:docMk/>
            <pc:sldMk cId="3227771168" sldId="303"/>
            <ac:cxnSpMk id="13" creationId="{81C8E47B-A563-4B44-A9B0-9316605C2E4E}"/>
          </ac:cxnSpMkLst>
        </pc:cxnChg>
        <pc:cxnChg chg="add del">
          <ac:chgData name="Jason s. Smith" userId="79bab4caca78bffc" providerId="LiveId" clId="{81B88F55-1B8D-4BA7-AFDF-F27013C9EA0C}" dt="2022-08-04T16:40:52.822" v="1174" actId="26606"/>
          <ac:cxnSpMkLst>
            <pc:docMk/>
            <pc:sldMk cId="3227771168" sldId="303"/>
            <ac:cxnSpMk id="15" creationId="{2C7D7D77-8DF2-444B-A0BB-15B065195528}"/>
          </ac:cxnSpMkLst>
        </pc:cxnChg>
        <pc:cxnChg chg="add">
          <ac:chgData name="Jason s. Smith" userId="79bab4caca78bffc" providerId="LiveId" clId="{81B88F55-1B8D-4BA7-AFDF-F27013C9EA0C}" dt="2022-08-04T16:40:52.822" v="1174" actId="26606"/>
          <ac:cxnSpMkLst>
            <pc:docMk/>
            <pc:sldMk cId="3227771168" sldId="303"/>
            <ac:cxnSpMk id="28" creationId="{81C8E47B-A563-4B44-A9B0-9316605C2E4E}"/>
          </ac:cxnSpMkLst>
        </pc:cxnChg>
      </pc:sldChg>
      <pc:sldChg chg="delSp modSp mod">
        <pc:chgData name="Jason s. Smith" userId="79bab4caca78bffc" providerId="LiveId" clId="{81B88F55-1B8D-4BA7-AFDF-F27013C9EA0C}" dt="2022-08-04T16:36:31.627" v="1166" actId="20577"/>
        <pc:sldMkLst>
          <pc:docMk/>
          <pc:sldMk cId="1256562564" sldId="304"/>
        </pc:sldMkLst>
        <pc:spChg chg="del mod">
          <ac:chgData name="Jason s. Smith" userId="79bab4caca78bffc" providerId="LiveId" clId="{81B88F55-1B8D-4BA7-AFDF-F27013C9EA0C}" dt="2022-08-04T16:34:00.891" v="1150" actId="478"/>
          <ac:spMkLst>
            <pc:docMk/>
            <pc:sldMk cId="1256562564" sldId="304"/>
            <ac:spMk id="2" creationId="{8B3608E8-2481-3D02-EB99-5D9AE426998C}"/>
          </ac:spMkLst>
        </pc:spChg>
        <pc:spChg chg="mod">
          <ac:chgData name="Jason s. Smith" userId="79bab4caca78bffc" providerId="LiveId" clId="{81B88F55-1B8D-4BA7-AFDF-F27013C9EA0C}" dt="2022-08-04T16:36:31.627" v="1166" actId="20577"/>
          <ac:spMkLst>
            <pc:docMk/>
            <pc:sldMk cId="1256562564" sldId="304"/>
            <ac:spMk id="3" creationId="{8D19988B-4134-0C6E-571F-8766CDCDD74F}"/>
          </ac:spMkLst>
        </pc:spChg>
      </pc:sldChg>
      <pc:sldChg chg="modSp del">
        <pc:chgData name="Jason s. Smith" userId="79bab4caca78bffc" providerId="LiveId" clId="{81B88F55-1B8D-4BA7-AFDF-F27013C9EA0C}" dt="2022-08-04T05:10:19.385" v="649" actId="47"/>
        <pc:sldMkLst>
          <pc:docMk/>
          <pc:sldMk cId="3948311394" sldId="305"/>
        </pc:sldMkLst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948311394" sldId="305"/>
            <ac:spMk id="2" creationId="{466D047D-0FB3-3A99-1681-F093A64A7B6E}"/>
          </ac:spMkLst>
        </pc:spChg>
        <pc:spChg chg="mod">
          <ac:chgData name="Jason s. Smith" userId="79bab4caca78bffc" providerId="LiveId" clId="{81B88F55-1B8D-4BA7-AFDF-F27013C9EA0C}" dt="2022-08-04T00:54:29.733" v="195"/>
          <ac:spMkLst>
            <pc:docMk/>
            <pc:sldMk cId="3948311394" sldId="305"/>
            <ac:spMk id="3" creationId="{E1B942AC-C178-8C1F-BEE3-672EB2A85542}"/>
          </ac:spMkLst>
        </pc:spChg>
      </pc:sldChg>
      <pc:sldChg chg="modSp new mod">
        <pc:chgData name="Jason s. Smith" userId="79bab4caca78bffc" providerId="LiveId" clId="{81B88F55-1B8D-4BA7-AFDF-F27013C9EA0C}" dt="2022-08-04T21:17:47.096" v="1222" actId="20577"/>
        <pc:sldMkLst>
          <pc:docMk/>
          <pc:sldMk cId="3403517803" sldId="306"/>
        </pc:sldMkLst>
        <pc:spChg chg="mod">
          <ac:chgData name="Jason s. Smith" userId="79bab4caca78bffc" providerId="LiveId" clId="{81B88F55-1B8D-4BA7-AFDF-F27013C9EA0C}" dt="2022-08-04T21:17:47.096" v="1222" actId="20577"/>
          <ac:spMkLst>
            <pc:docMk/>
            <pc:sldMk cId="3403517803" sldId="306"/>
            <ac:spMk id="2" creationId="{B9FDB8F4-C2B0-714B-921F-64522A87CA24}"/>
          </ac:spMkLst>
        </pc:spChg>
        <pc:spChg chg="mod">
          <ac:chgData name="Jason s. Smith" userId="79bab4caca78bffc" providerId="LiveId" clId="{81B88F55-1B8D-4BA7-AFDF-F27013C9EA0C}" dt="2022-08-04T03:19:17.469" v="344" actId="207"/>
          <ac:spMkLst>
            <pc:docMk/>
            <pc:sldMk cId="3403517803" sldId="306"/>
            <ac:spMk id="3" creationId="{E6DEC97B-8F66-0F15-5FBE-F3BF85A38DF2}"/>
          </ac:spMkLst>
        </pc:spChg>
      </pc:sldChg>
      <pc:sldChg chg="addSp modSp new mod setBg">
        <pc:chgData name="Jason s. Smith" userId="79bab4caca78bffc" providerId="LiveId" clId="{81B88F55-1B8D-4BA7-AFDF-F27013C9EA0C}" dt="2022-08-05T01:19:20.988" v="1422" actId="20577"/>
        <pc:sldMkLst>
          <pc:docMk/>
          <pc:sldMk cId="928506978" sldId="307"/>
        </pc:sldMkLst>
        <pc:spChg chg="add mod">
          <ac:chgData name="Jason s. Smith" userId="79bab4caca78bffc" providerId="LiveId" clId="{81B88F55-1B8D-4BA7-AFDF-F27013C9EA0C}" dt="2022-08-05T01:19:20.988" v="1422" actId="20577"/>
          <ac:spMkLst>
            <pc:docMk/>
            <pc:sldMk cId="928506978" sldId="307"/>
            <ac:spMk id="2" creationId="{0F16F833-A9D6-8843-6641-78B756691E94}"/>
          </ac:spMkLst>
        </pc:spChg>
        <pc:spChg chg="add">
          <ac:chgData name="Jason s. Smith" userId="79bab4caca78bffc" providerId="LiveId" clId="{81B88F55-1B8D-4BA7-AFDF-F27013C9EA0C}" dt="2022-08-04T03:24:00.688" v="389" actId="26606"/>
          <ac:spMkLst>
            <pc:docMk/>
            <pc:sldMk cId="928506978" sldId="307"/>
            <ac:spMk id="8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03:24:00.688" v="389" actId="26606"/>
          <ac:spMkLst>
            <pc:docMk/>
            <pc:sldMk cId="928506978" sldId="307"/>
            <ac:spMk id="10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03:24:00.688" v="389" actId="26606"/>
          <ac:spMkLst>
            <pc:docMk/>
            <pc:sldMk cId="928506978" sldId="307"/>
            <ac:spMk id="14" creationId="{89CEF278-62C5-49CA-8BD9-BCDBE9977FF3}"/>
          </ac:spMkLst>
        </pc:spChg>
        <pc:spChg chg="add">
          <ac:chgData name="Jason s. Smith" userId="79bab4caca78bffc" providerId="LiveId" clId="{81B88F55-1B8D-4BA7-AFDF-F27013C9EA0C}" dt="2022-08-04T03:24:00.688" v="389" actId="26606"/>
          <ac:spMkLst>
            <pc:docMk/>
            <pc:sldMk cId="928506978" sldId="307"/>
            <ac:spMk id="16" creationId="{02E2466B-276C-423A-9377-78508D6A0764}"/>
          </ac:spMkLst>
        </pc:spChg>
        <pc:picChg chg="add">
          <ac:chgData name="Jason s. Smith" userId="79bab4caca78bffc" providerId="LiveId" clId="{81B88F55-1B8D-4BA7-AFDF-F27013C9EA0C}" dt="2022-08-04T03:24:00.688" v="389" actId="26606"/>
          <ac:picMkLst>
            <pc:docMk/>
            <pc:sldMk cId="928506978" sldId="307"/>
            <ac:picMk id="4" creationId="{3B5F206A-33A4-BEBA-F6F8-8254EE9AC1CF}"/>
          </ac:picMkLst>
        </pc:picChg>
        <pc:cxnChg chg="add">
          <ac:chgData name="Jason s. Smith" userId="79bab4caca78bffc" providerId="LiveId" clId="{81B88F55-1B8D-4BA7-AFDF-F27013C9EA0C}" dt="2022-08-04T03:24:00.688" v="389" actId="26606"/>
          <ac:cxnSpMkLst>
            <pc:docMk/>
            <pc:sldMk cId="928506978" sldId="307"/>
            <ac:cxnSpMk id="12" creationId="{81C8E47B-A563-4B44-A9B0-9316605C2E4E}"/>
          </ac:cxnSpMkLst>
        </pc:cxnChg>
      </pc:sldChg>
      <pc:sldChg chg="addSp delSp modSp new mod">
        <pc:chgData name="Jason s. Smith" userId="79bab4caca78bffc" providerId="LiveId" clId="{81B88F55-1B8D-4BA7-AFDF-F27013C9EA0C}" dt="2022-08-04T03:31:33.591" v="419" actId="207"/>
        <pc:sldMkLst>
          <pc:docMk/>
          <pc:sldMk cId="3619634942" sldId="308"/>
        </pc:sldMkLst>
        <pc:spChg chg="add del mod">
          <ac:chgData name="Jason s. Smith" userId="79bab4caca78bffc" providerId="LiveId" clId="{81B88F55-1B8D-4BA7-AFDF-F27013C9EA0C}" dt="2022-08-04T03:31:33.591" v="419" actId="207"/>
          <ac:spMkLst>
            <pc:docMk/>
            <pc:sldMk cId="3619634942" sldId="308"/>
            <ac:spMk id="2" creationId="{BAFF83A0-CA72-F866-6930-6B2C22DE9D5F}"/>
          </ac:spMkLst>
        </pc:spChg>
        <pc:spChg chg="mod">
          <ac:chgData name="Jason s. Smith" userId="79bab4caca78bffc" providerId="LiveId" clId="{81B88F55-1B8D-4BA7-AFDF-F27013C9EA0C}" dt="2022-08-04T03:30:55.346" v="417" actId="207"/>
          <ac:spMkLst>
            <pc:docMk/>
            <pc:sldMk cId="3619634942" sldId="308"/>
            <ac:spMk id="3" creationId="{23A870D6-2E36-266D-0869-330F8896807C}"/>
          </ac:spMkLst>
        </pc:spChg>
        <pc:spChg chg="del">
          <ac:chgData name="Jason s. Smith" userId="79bab4caca78bffc" providerId="LiveId" clId="{81B88F55-1B8D-4BA7-AFDF-F27013C9EA0C}" dt="2022-08-04T03:28:38.092" v="406" actId="478"/>
          <ac:spMkLst>
            <pc:docMk/>
            <pc:sldMk cId="3619634942" sldId="308"/>
            <ac:spMk id="4" creationId="{F0470B83-0177-72CA-508C-7CDB414DA040}"/>
          </ac:spMkLst>
        </pc:spChg>
        <pc:spChg chg="add del mod">
          <ac:chgData name="Jason s. Smith" userId="79bab4caca78bffc" providerId="LiveId" clId="{81B88F55-1B8D-4BA7-AFDF-F27013C9EA0C}" dt="2022-08-04T03:28:31.476" v="405" actId="478"/>
          <ac:spMkLst>
            <pc:docMk/>
            <pc:sldMk cId="3619634942" sldId="308"/>
            <ac:spMk id="6" creationId="{C102B57B-A8DD-356A-0CB1-84379FEF7AEE}"/>
          </ac:spMkLst>
        </pc:spChg>
      </pc:sldChg>
      <pc:sldChg chg="addSp delSp modSp add mod setBg delDesignElem">
        <pc:chgData name="Jason s. Smith" userId="79bab4caca78bffc" providerId="LiveId" clId="{81B88F55-1B8D-4BA7-AFDF-F27013C9EA0C}" dt="2022-08-04T22:38:30.779" v="1407" actId="12"/>
        <pc:sldMkLst>
          <pc:docMk/>
          <pc:sldMk cId="2903859094" sldId="309"/>
        </pc:sldMkLst>
        <pc:spChg chg="mod">
          <ac:chgData name="Jason s. Smith" userId="79bab4caca78bffc" providerId="LiveId" clId="{81B88F55-1B8D-4BA7-AFDF-F27013C9EA0C}" dt="2022-08-04T22:38:30.779" v="1407" actId="12"/>
          <ac:spMkLst>
            <pc:docMk/>
            <pc:sldMk cId="2903859094" sldId="309"/>
            <ac:spMk id="2" creationId="{2A62B6F5-AB08-7FEE-0A0B-CEA4C67F26CE}"/>
          </ac:spMkLst>
        </pc:spChg>
        <pc:spChg chg="mod">
          <ac:chgData name="Jason s. Smith" userId="79bab4caca78bffc" providerId="LiveId" clId="{81B88F55-1B8D-4BA7-AFDF-F27013C9EA0C}" dt="2022-08-04T05:10:07.911" v="648" actId="207"/>
          <ac:spMkLst>
            <pc:docMk/>
            <pc:sldMk cId="2903859094" sldId="309"/>
            <ac:spMk id="3" creationId="{98D282AA-C187-6726-03CF-A978FECB1382}"/>
          </ac:spMkLst>
        </pc:spChg>
        <pc:spChg chg="del">
          <ac:chgData name="Jason s. Smith" userId="79bab4caca78bffc" providerId="LiveId" clId="{81B88F55-1B8D-4BA7-AFDF-F27013C9EA0C}" dt="2022-08-04T05:08:45.889" v="627"/>
          <ac:spMkLst>
            <pc:docMk/>
            <pc:sldMk cId="2903859094" sldId="309"/>
            <ac:spMk id="5" creationId="{35C1B87F-6563-4FF7-8C9D-5CB1DBDFF442}"/>
          </ac:spMkLst>
        </pc:spChg>
        <pc:spChg chg="add">
          <ac:chgData name="Jason s. Smith" userId="79bab4caca78bffc" providerId="LiveId" clId="{81B88F55-1B8D-4BA7-AFDF-F27013C9EA0C}" dt="2022-08-04T05:09:44.393" v="647" actId="26606"/>
          <ac:spMkLst>
            <pc:docMk/>
            <pc:sldMk cId="2903859094" sldId="309"/>
            <ac:spMk id="7" creationId="{1BB4EE85-A405-479E-9C83-3E48159BD2D7}"/>
          </ac:spMkLst>
        </pc:spChg>
        <pc:spChg chg="del">
          <ac:chgData name="Jason s. Smith" userId="79bab4caca78bffc" providerId="LiveId" clId="{81B88F55-1B8D-4BA7-AFDF-F27013C9EA0C}" dt="2022-08-04T05:08:45.889" v="627"/>
          <ac:spMkLst>
            <pc:docMk/>
            <pc:sldMk cId="2903859094" sldId="309"/>
            <ac:spMk id="8" creationId="{1BB4EE85-A405-479E-9C83-3E48159BD2D7}"/>
          </ac:spMkLst>
        </pc:spChg>
        <pc:spChg chg="del">
          <ac:chgData name="Jason s. Smith" userId="79bab4caca78bffc" providerId="LiveId" clId="{81B88F55-1B8D-4BA7-AFDF-F27013C9EA0C}" dt="2022-08-04T05:08:45.889" v="627"/>
          <ac:spMkLst>
            <pc:docMk/>
            <pc:sldMk cId="2903859094" sldId="309"/>
            <ac:spMk id="9" creationId="{8C6E698C-8155-4B8B-BDC9-B7299772B509}"/>
          </ac:spMkLst>
        </pc:spChg>
        <pc:spChg chg="add">
          <ac:chgData name="Jason s. Smith" userId="79bab4caca78bffc" providerId="LiveId" clId="{81B88F55-1B8D-4BA7-AFDF-F27013C9EA0C}" dt="2022-08-04T05:09:44.393" v="647" actId="26606"/>
          <ac:spMkLst>
            <pc:docMk/>
            <pc:sldMk cId="2903859094" sldId="309"/>
            <ac:spMk id="10" creationId="{35C1B87F-6563-4FF7-8C9D-5CB1DBDFF442}"/>
          </ac:spMkLst>
        </pc:spChg>
        <pc:spChg chg="del">
          <ac:chgData name="Jason s. Smith" userId="79bab4caca78bffc" providerId="LiveId" clId="{81B88F55-1B8D-4BA7-AFDF-F27013C9EA0C}" dt="2022-08-04T05:08:45.889" v="627"/>
          <ac:spMkLst>
            <pc:docMk/>
            <pc:sldMk cId="2903859094" sldId="309"/>
            <ac:spMk id="11" creationId="{0EEF5601-A8BC-411D-AA64-3E79320BA122}"/>
          </ac:spMkLst>
        </pc:spChg>
        <pc:spChg chg="del">
          <ac:chgData name="Jason s. Smith" userId="79bab4caca78bffc" providerId="LiveId" clId="{81B88F55-1B8D-4BA7-AFDF-F27013C9EA0C}" dt="2022-08-04T05:08:45.889" v="627"/>
          <ac:spMkLst>
            <pc:docMk/>
            <pc:sldMk cId="2903859094" sldId="309"/>
            <ac:spMk id="13" creationId="{33209156-242F-4B26-8D07-CEB2B68A9F9A}"/>
          </ac:spMkLst>
        </pc:spChg>
        <pc:spChg chg="add">
          <ac:chgData name="Jason s. Smith" userId="79bab4caca78bffc" providerId="LiveId" clId="{81B88F55-1B8D-4BA7-AFDF-F27013C9EA0C}" dt="2022-08-04T05:09:44.393" v="647" actId="26606"/>
          <ac:spMkLst>
            <pc:docMk/>
            <pc:sldMk cId="2903859094" sldId="309"/>
            <ac:spMk id="14" creationId="{8C6E698C-8155-4B8B-BDC9-B7299772B509}"/>
          </ac:spMkLst>
        </pc:spChg>
        <pc:spChg chg="add">
          <ac:chgData name="Jason s. Smith" userId="79bab4caca78bffc" providerId="LiveId" clId="{81B88F55-1B8D-4BA7-AFDF-F27013C9EA0C}" dt="2022-08-04T05:09:44.393" v="647" actId="26606"/>
          <ac:spMkLst>
            <pc:docMk/>
            <pc:sldMk cId="2903859094" sldId="309"/>
            <ac:spMk id="16" creationId="{0EEF5601-A8BC-411D-AA64-3E79320BA122}"/>
          </ac:spMkLst>
        </pc:spChg>
        <pc:spChg chg="add">
          <ac:chgData name="Jason s. Smith" userId="79bab4caca78bffc" providerId="LiveId" clId="{81B88F55-1B8D-4BA7-AFDF-F27013C9EA0C}" dt="2022-08-04T05:09:44.393" v="647" actId="26606"/>
          <ac:spMkLst>
            <pc:docMk/>
            <pc:sldMk cId="2903859094" sldId="309"/>
            <ac:spMk id="18" creationId="{33209156-242F-4B26-8D07-CEB2B68A9F9A}"/>
          </ac:spMkLst>
        </pc:spChg>
        <pc:cxnChg chg="del">
          <ac:chgData name="Jason s. Smith" userId="79bab4caca78bffc" providerId="LiveId" clId="{81B88F55-1B8D-4BA7-AFDF-F27013C9EA0C}" dt="2022-08-04T05:08:45.889" v="627"/>
          <ac:cxnSpMkLst>
            <pc:docMk/>
            <pc:sldMk cId="2903859094" sldId="309"/>
            <ac:cxnSpMk id="6" creationId="{304EC99D-1813-48E6-8154-EA70159A8D0F}"/>
          </ac:cxnSpMkLst>
        </pc:cxnChg>
        <pc:cxnChg chg="add">
          <ac:chgData name="Jason s. Smith" userId="79bab4caca78bffc" providerId="LiveId" clId="{81B88F55-1B8D-4BA7-AFDF-F27013C9EA0C}" dt="2022-08-04T05:09:44.393" v="647" actId="26606"/>
          <ac:cxnSpMkLst>
            <pc:docMk/>
            <pc:sldMk cId="2903859094" sldId="309"/>
            <ac:cxnSpMk id="12" creationId="{304EC99D-1813-48E6-8154-EA70159A8D0F}"/>
          </ac:cxnSpMkLst>
        </pc:cxnChg>
      </pc:sldChg>
      <pc:sldChg chg="addSp modSp new mod">
        <pc:chgData name="Jason s. Smith" userId="79bab4caca78bffc" providerId="LiveId" clId="{81B88F55-1B8D-4BA7-AFDF-F27013C9EA0C}" dt="2022-08-04T07:04:14.578" v="861" actId="14100"/>
        <pc:sldMkLst>
          <pc:docMk/>
          <pc:sldMk cId="3938369996" sldId="310"/>
        </pc:sldMkLst>
        <pc:picChg chg="add mod">
          <ac:chgData name="Jason s. Smith" userId="79bab4caca78bffc" providerId="LiveId" clId="{81B88F55-1B8D-4BA7-AFDF-F27013C9EA0C}" dt="2022-08-04T07:04:14.578" v="861" actId="14100"/>
          <ac:picMkLst>
            <pc:docMk/>
            <pc:sldMk cId="3938369996" sldId="310"/>
            <ac:picMk id="2" creationId="{17A3ACA7-3F93-3340-C22F-520C15B51596}"/>
          </ac:picMkLst>
        </pc:picChg>
      </pc:sldChg>
      <pc:sldChg chg="addSp modSp new mod">
        <pc:chgData name="Jason s. Smith" userId="79bab4caca78bffc" providerId="LiveId" clId="{81B88F55-1B8D-4BA7-AFDF-F27013C9EA0C}" dt="2022-08-04T15:02:38.634" v="1029" actId="20577"/>
        <pc:sldMkLst>
          <pc:docMk/>
          <pc:sldMk cId="453886105" sldId="311"/>
        </pc:sldMkLst>
        <pc:spChg chg="add mod">
          <ac:chgData name="Jason s. Smith" userId="79bab4caca78bffc" providerId="LiveId" clId="{81B88F55-1B8D-4BA7-AFDF-F27013C9EA0C}" dt="2022-08-04T15:02:38.634" v="1029" actId="20577"/>
          <ac:spMkLst>
            <pc:docMk/>
            <pc:sldMk cId="453886105" sldId="311"/>
            <ac:spMk id="4" creationId="{CBAC8146-5F93-B1E2-AA2E-940AE0216330}"/>
          </ac:spMkLst>
        </pc:spChg>
        <pc:picChg chg="add mod">
          <ac:chgData name="Jason s. Smith" userId="79bab4caca78bffc" providerId="LiveId" clId="{81B88F55-1B8D-4BA7-AFDF-F27013C9EA0C}" dt="2022-08-04T15:00:57.530" v="994" actId="1076"/>
          <ac:picMkLst>
            <pc:docMk/>
            <pc:sldMk cId="453886105" sldId="311"/>
            <ac:picMk id="2" creationId="{3A1EEF40-9E43-83CE-1DB4-5A4F8D1DE693}"/>
          </ac:picMkLst>
        </pc:picChg>
        <pc:picChg chg="add mod">
          <ac:chgData name="Jason s. Smith" userId="79bab4caca78bffc" providerId="LiveId" clId="{81B88F55-1B8D-4BA7-AFDF-F27013C9EA0C}" dt="2022-08-04T15:01:02.024" v="996" actId="1076"/>
          <ac:picMkLst>
            <pc:docMk/>
            <pc:sldMk cId="453886105" sldId="311"/>
            <ac:picMk id="3" creationId="{A8453125-8CD9-D683-128C-FF0D4A64572A}"/>
          </ac:picMkLst>
        </pc:picChg>
      </pc:sldChg>
      <pc:sldChg chg="addSp modSp new mod">
        <pc:chgData name="Jason s. Smith" userId="79bab4caca78bffc" providerId="LiveId" clId="{81B88F55-1B8D-4BA7-AFDF-F27013C9EA0C}" dt="2022-08-04T16:32:21.640" v="1142" actId="208"/>
        <pc:sldMkLst>
          <pc:docMk/>
          <pc:sldMk cId="2782008791" sldId="312"/>
        </pc:sldMkLst>
        <pc:spChg chg="add mod">
          <ac:chgData name="Jason s. Smith" userId="79bab4caca78bffc" providerId="LiveId" clId="{81B88F55-1B8D-4BA7-AFDF-F27013C9EA0C}" dt="2022-08-04T16:30:44.276" v="1133" actId="1076"/>
          <ac:spMkLst>
            <pc:docMk/>
            <pc:sldMk cId="2782008791" sldId="312"/>
            <ac:spMk id="3" creationId="{34CE1501-8AD2-2575-A150-B0369CFD5085}"/>
          </ac:spMkLst>
        </pc:spChg>
        <pc:picChg chg="add mod">
          <ac:chgData name="Jason s. Smith" userId="79bab4caca78bffc" providerId="LiveId" clId="{81B88F55-1B8D-4BA7-AFDF-F27013C9EA0C}" dt="2022-08-04T16:31:05.362" v="1136" actId="208"/>
          <ac:picMkLst>
            <pc:docMk/>
            <pc:sldMk cId="2782008791" sldId="312"/>
            <ac:picMk id="2" creationId="{8BEF37D1-3DCC-8279-A28E-C7AF2DE93344}"/>
          </ac:picMkLst>
        </pc:picChg>
        <pc:picChg chg="add mod">
          <ac:chgData name="Jason s. Smith" userId="79bab4caca78bffc" providerId="LiveId" clId="{81B88F55-1B8D-4BA7-AFDF-F27013C9EA0C}" dt="2022-08-04T16:32:21.640" v="1142" actId="208"/>
          <ac:picMkLst>
            <pc:docMk/>
            <pc:sldMk cId="2782008791" sldId="312"/>
            <ac:picMk id="4" creationId="{A5B7B9A6-E879-EB13-8BAD-4795522535BD}"/>
          </ac:picMkLst>
        </pc:picChg>
      </pc:sldChg>
      <pc:sldChg chg="addSp delSp modSp new mod setBg">
        <pc:chgData name="Jason s. Smith" userId="79bab4caca78bffc" providerId="LiveId" clId="{81B88F55-1B8D-4BA7-AFDF-F27013C9EA0C}" dt="2022-08-04T22:59:24.139" v="1415" actId="1036"/>
        <pc:sldMkLst>
          <pc:docMk/>
          <pc:sldMk cId="2841143226" sldId="313"/>
        </pc:sldMkLst>
        <pc:spChg chg="mod ord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2" creationId="{84FEC9AE-1C9B-CCD9-F643-3FFA34654099}"/>
          </ac:spMkLst>
        </pc:spChg>
        <pc:spChg chg="add del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7" creationId="{1BB4EE85-A405-479E-9C83-3E48159BD2D7}"/>
          </ac:spMkLst>
        </pc:spChg>
        <pc:spChg chg="add del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9" creationId="{35C1B87F-6563-4FF7-8C9D-5CB1DBDFF442}"/>
          </ac:spMkLst>
        </pc:spChg>
        <pc:spChg chg="add del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13" creationId="{FBDCECDC-EEE3-4128-AA5E-82A8C08796E8}"/>
          </ac:spMkLst>
        </pc:spChg>
        <pc:spChg chg="add del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15" creationId="{4260EDE0-989C-4E16-AF94-F652294D828E}"/>
          </ac:spMkLst>
        </pc:spChg>
        <pc:spChg chg="add del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17" creationId="{1F3985C0-E548-44D2-B30E-F3E42DADE133}"/>
          </ac:spMkLst>
        </pc:spChg>
        <pc:spChg chg="add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22" creationId="{36E6FEC8-170C-492C-84E0-54394629D120}"/>
          </ac:spMkLst>
        </pc:spChg>
        <pc:spChg chg="add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24" creationId="{DEE940A1-B9E0-4C5D-A55E-B19742379C83}"/>
          </ac:spMkLst>
        </pc:spChg>
        <pc:spChg chg="add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30" creationId="{B7A72AB3-7AC2-4380-8B64-AFC8AC684F4C}"/>
          </ac:spMkLst>
        </pc:spChg>
        <pc:spChg chg="add">
          <ac:chgData name="Jason s. Smith" userId="79bab4caca78bffc" providerId="LiveId" clId="{81B88F55-1B8D-4BA7-AFDF-F27013C9EA0C}" dt="2022-08-04T22:42:20.462" v="1414" actId="26606"/>
          <ac:spMkLst>
            <pc:docMk/>
            <pc:sldMk cId="2841143226" sldId="313"/>
            <ac:spMk id="32" creationId="{834896F5-ADC0-4F92-891D-8AD641242B61}"/>
          </ac:spMkLst>
        </pc:spChg>
        <pc:picChg chg="add mod">
          <ac:chgData name="Jason s. Smith" userId="79bab4caca78bffc" providerId="LiveId" clId="{81B88F55-1B8D-4BA7-AFDF-F27013C9EA0C}" dt="2022-08-04T22:59:24.139" v="1415" actId="1036"/>
          <ac:picMkLst>
            <pc:docMk/>
            <pc:sldMk cId="2841143226" sldId="313"/>
            <ac:picMk id="4" creationId="{0ECF524A-EFCC-1144-B7F5-E221C591B40D}"/>
          </ac:picMkLst>
        </pc:picChg>
        <pc:cxnChg chg="add del">
          <ac:chgData name="Jason s. Smith" userId="79bab4caca78bffc" providerId="LiveId" clId="{81B88F55-1B8D-4BA7-AFDF-F27013C9EA0C}" dt="2022-08-04T22:42:20.462" v="1414" actId="26606"/>
          <ac:cxnSpMkLst>
            <pc:docMk/>
            <pc:sldMk cId="2841143226" sldId="313"/>
            <ac:cxnSpMk id="11" creationId="{304EC99D-1813-48E6-8154-EA70159A8D0F}"/>
          </ac:cxnSpMkLst>
        </pc:cxnChg>
        <pc:cxnChg chg="add">
          <ac:chgData name="Jason s. Smith" userId="79bab4caca78bffc" providerId="LiveId" clId="{81B88F55-1B8D-4BA7-AFDF-F27013C9EA0C}" dt="2022-08-04T22:42:20.462" v="1414" actId="26606"/>
          <ac:cxnSpMkLst>
            <pc:docMk/>
            <pc:sldMk cId="2841143226" sldId="313"/>
            <ac:cxnSpMk id="26" creationId="{81C8E47B-A563-4B44-A9B0-9316605C2E4E}"/>
          </ac:cxnSpMkLst>
        </pc:cxnChg>
        <pc:cxnChg chg="add">
          <ac:chgData name="Jason s. Smith" userId="79bab4caca78bffc" providerId="LiveId" clId="{81B88F55-1B8D-4BA7-AFDF-F27013C9EA0C}" dt="2022-08-04T22:42:20.462" v="1414" actId="26606"/>
          <ac:cxnSpMkLst>
            <pc:docMk/>
            <pc:sldMk cId="2841143226" sldId="313"/>
            <ac:cxnSpMk id="28" creationId="{2C7D7D77-8DF2-444B-A0BB-15B06519552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8BE40-4D9B-4E9E-9ABF-DCD4211B65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20702-B409-4144-8D54-04427952C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As an abalone gets older, it grows additional growth rings</a:t>
          </a:r>
        </a:p>
      </dgm:t>
    </dgm:pt>
    <dgm:pt modelId="{62BF51F9-C7E7-4A0B-8371-0150305B6D36}" type="parTrans" cxnId="{4C6193E6-739B-430D-82B6-EC468CA51CE7}">
      <dgm:prSet/>
      <dgm:spPr/>
      <dgm:t>
        <a:bodyPr/>
        <a:lstStyle/>
        <a:p>
          <a:endParaRPr lang="en-US"/>
        </a:p>
      </dgm:t>
    </dgm:pt>
    <dgm:pt modelId="{0F3C467A-9C4A-4DE3-BA66-373580DDDCE5}" type="sibTrans" cxnId="{4C6193E6-739B-430D-82B6-EC468CA51CE7}">
      <dgm:prSet/>
      <dgm:spPr/>
      <dgm:t>
        <a:bodyPr/>
        <a:lstStyle/>
        <a:p>
          <a:endParaRPr lang="en-US"/>
        </a:p>
      </dgm:t>
    </dgm:pt>
    <dgm:pt modelId="{9529D9A3-2488-458E-8313-D2F83F2E8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More growth rings = increased weight and diameter</a:t>
          </a:r>
        </a:p>
      </dgm:t>
    </dgm:pt>
    <dgm:pt modelId="{76A99FB9-0B50-4DDF-8FFC-D3241C06FB16}" type="parTrans" cxnId="{BAF43E87-5836-4CA7-A405-95A75EFEC870}">
      <dgm:prSet/>
      <dgm:spPr/>
      <dgm:t>
        <a:bodyPr/>
        <a:lstStyle/>
        <a:p>
          <a:endParaRPr lang="en-US"/>
        </a:p>
      </dgm:t>
    </dgm:pt>
    <dgm:pt modelId="{91B4069E-6907-4111-A920-113A154D0C9F}" type="sibTrans" cxnId="{BAF43E87-5836-4CA7-A405-95A75EFEC870}">
      <dgm:prSet/>
      <dgm:spPr/>
      <dgm:t>
        <a:bodyPr/>
        <a:lstStyle/>
        <a:p>
          <a:endParaRPr lang="en-US"/>
        </a:p>
      </dgm:t>
    </dgm:pt>
    <dgm:pt modelId="{DDD16AAC-CDBB-4EC7-BF55-7106AC9E3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Random Forest Regression</a:t>
          </a:r>
          <a:endParaRPr lang="en-US" dirty="0">
            <a:solidFill>
              <a:schemeClr val="bg1"/>
            </a:solidFill>
          </a:endParaRPr>
        </a:p>
      </dgm:t>
    </dgm:pt>
    <dgm:pt modelId="{BF26A60D-8906-4C9A-BC56-49B045EEA0E0}" type="parTrans" cxnId="{4952CED0-B8BF-40D1-91C8-1FBD908F6DCA}">
      <dgm:prSet/>
      <dgm:spPr/>
      <dgm:t>
        <a:bodyPr/>
        <a:lstStyle/>
        <a:p>
          <a:endParaRPr lang="en-US"/>
        </a:p>
      </dgm:t>
    </dgm:pt>
    <dgm:pt modelId="{98091FC7-15F1-4EA8-8B58-E8A0D3A589CC}" type="sibTrans" cxnId="{4952CED0-B8BF-40D1-91C8-1FBD908F6DCA}">
      <dgm:prSet/>
      <dgm:spPr/>
      <dgm:t>
        <a:bodyPr/>
        <a:lstStyle/>
        <a:p>
          <a:endParaRPr lang="en-US"/>
        </a:p>
      </dgm:t>
    </dgm:pt>
    <dgm:pt modelId="{4E309C41-5413-4DD0-B6A3-42B61A9F9E88}" type="pres">
      <dgm:prSet presAssocID="{7568BE40-4D9B-4E9E-9ABF-DCD4211B6501}" presName="root" presStyleCnt="0">
        <dgm:presLayoutVars>
          <dgm:dir/>
          <dgm:resizeHandles val="exact"/>
        </dgm:presLayoutVars>
      </dgm:prSet>
      <dgm:spPr/>
    </dgm:pt>
    <dgm:pt modelId="{0BE9CB7B-1163-4ACD-9CC0-FB98603AA4C6}" type="pres">
      <dgm:prSet presAssocID="{9B220702-B409-4144-8D54-04427952CA7D}" presName="compNode" presStyleCnt="0"/>
      <dgm:spPr/>
    </dgm:pt>
    <dgm:pt modelId="{EC80C4F0-3071-40AD-9D31-8EBCD97109FC}" type="pres">
      <dgm:prSet presAssocID="{9B220702-B409-4144-8D54-04427952CA7D}" presName="bgRect" presStyleLbl="bgShp" presStyleIdx="0" presStyleCnt="3" custLinFactNeighborX="-14876" custLinFactNeighborY="9136"/>
      <dgm:spPr/>
    </dgm:pt>
    <dgm:pt modelId="{BB2F737E-733E-4DD0-85FA-FB1AD948203D}" type="pres">
      <dgm:prSet presAssocID="{9B220702-B409-4144-8D54-04427952CA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k"/>
        </a:ext>
      </dgm:extLst>
    </dgm:pt>
    <dgm:pt modelId="{41AFBBE5-E66E-4839-9EE4-1FD6152C90E9}" type="pres">
      <dgm:prSet presAssocID="{9B220702-B409-4144-8D54-04427952CA7D}" presName="spaceRect" presStyleCnt="0"/>
      <dgm:spPr/>
    </dgm:pt>
    <dgm:pt modelId="{F6AD4925-5994-4385-AC5B-B749955DA597}" type="pres">
      <dgm:prSet presAssocID="{9B220702-B409-4144-8D54-04427952CA7D}" presName="parTx" presStyleLbl="revTx" presStyleIdx="0" presStyleCnt="3">
        <dgm:presLayoutVars>
          <dgm:chMax val="0"/>
          <dgm:chPref val="0"/>
        </dgm:presLayoutVars>
      </dgm:prSet>
      <dgm:spPr/>
    </dgm:pt>
    <dgm:pt modelId="{2D41E667-3740-4182-B1E1-883B5EF04A77}" type="pres">
      <dgm:prSet presAssocID="{0F3C467A-9C4A-4DE3-BA66-373580DDDCE5}" presName="sibTrans" presStyleCnt="0"/>
      <dgm:spPr/>
    </dgm:pt>
    <dgm:pt modelId="{D1A897AD-F9A1-43B1-A4AC-6BF36434938D}" type="pres">
      <dgm:prSet presAssocID="{9529D9A3-2488-458E-8313-D2F83F2E8538}" presName="compNode" presStyleCnt="0"/>
      <dgm:spPr/>
    </dgm:pt>
    <dgm:pt modelId="{1732C5A2-B602-498F-9DD3-815D885A8C4F}" type="pres">
      <dgm:prSet presAssocID="{9529D9A3-2488-458E-8313-D2F83F2E8538}" presName="bgRect" presStyleLbl="bgShp" presStyleIdx="1" presStyleCnt="3"/>
      <dgm:spPr/>
    </dgm:pt>
    <dgm:pt modelId="{7F97D084-B0E1-4D57-B9AF-0D5A6723B9F6}" type="pres">
      <dgm:prSet presAssocID="{9529D9A3-2488-458E-8313-D2F83F2E85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B737D8-59C0-49A9-A7E4-222A7F409D4E}" type="pres">
      <dgm:prSet presAssocID="{9529D9A3-2488-458E-8313-D2F83F2E8538}" presName="spaceRect" presStyleCnt="0"/>
      <dgm:spPr/>
    </dgm:pt>
    <dgm:pt modelId="{8F4A8B17-F8D8-4A5F-AA51-07DDB9580477}" type="pres">
      <dgm:prSet presAssocID="{9529D9A3-2488-458E-8313-D2F83F2E8538}" presName="parTx" presStyleLbl="revTx" presStyleIdx="1" presStyleCnt="3">
        <dgm:presLayoutVars>
          <dgm:chMax val="0"/>
          <dgm:chPref val="0"/>
        </dgm:presLayoutVars>
      </dgm:prSet>
      <dgm:spPr/>
    </dgm:pt>
    <dgm:pt modelId="{AC49B696-86FD-4F6D-AAE6-7BCEA73F224B}" type="pres">
      <dgm:prSet presAssocID="{91B4069E-6907-4111-A920-113A154D0C9F}" presName="sibTrans" presStyleCnt="0"/>
      <dgm:spPr/>
    </dgm:pt>
    <dgm:pt modelId="{F9A86884-8164-4501-8E0C-13B765E992AC}" type="pres">
      <dgm:prSet presAssocID="{DDD16AAC-CDBB-4EC7-BF55-7106AC9E3F82}" presName="compNode" presStyleCnt="0"/>
      <dgm:spPr/>
    </dgm:pt>
    <dgm:pt modelId="{04AE99EE-9EEB-43F8-B1EF-DD6CD21E97DE}" type="pres">
      <dgm:prSet presAssocID="{DDD16AAC-CDBB-4EC7-BF55-7106AC9E3F82}" presName="bgRect" presStyleLbl="bgShp" presStyleIdx="2" presStyleCnt="3"/>
      <dgm:spPr/>
    </dgm:pt>
    <dgm:pt modelId="{90CFE47B-E00A-4A11-AA37-F17AE2B2C5B3}" type="pres">
      <dgm:prSet presAssocID="{DDD16AAC-CDBB-4EC7-BF55-7106AC9E3F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 outline"/>
        </a:ext>
      </dgm:extLst>
    </dgm:pt>
    <dgm:pt modelId="{DAA7271F-625E-4CDF-BEF2-76850BC26BAE}" type="pres">
      <dgm:prSet presAssocID="{DDD16AAC-CDBB-4EC7-BF55-7106AC9E3F82}" presName="spaceRect" presStyleCnt="0"/>
      <dgm:spPr/>
    </dgm:pt>
    <dgm:pt modelId="{1B24A68A-A34B-4370-85F0-58A0E4541764}" type="pres">
      <dgm:prSet presAssocID="{DDD16AAC-CDBB-4EC7-BF55-7106AC9E3F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369FE35-573C-4C8B-B4EC-E9205E0AA91D}" type="presOf" srcId="{9B220702-B409-4144-8D54-04427952CA7D}" destId="{F6AD4925-5994-4385-AC5B-B749955DA597}" srcOrd="0" destOrd="0" presId="urn:microsoft.com/office/officeart/2018/2/layout/IconVerticalSolidList"/>
    <dgm:cxn modelId="{3CFF9369-A6E2-4F88-A5F3-17B75CE2978D}" type="presOf" srcId="{7568BE40-4D9B-4E9E-9ABF-DCD4211B6501}" destId="{4E309C41-5413-4DD0-B6A3-42B61A9F9E88}" srcOrd="0" destOrd="0" presId="urn:microsoft.com/office/officeart/2018/2/layout/IconVerticalSolidList"/>
    <dgm:cxn modelId="{CEA5BF56-F73D-4B19-B9C6-C0C0B6A6A1F2}" type="presOf" srcId="{9529D9A3-2488-458E-8313-D2F83F2E8538}" destId="{8F4A8B17-F8D8-4A5F-AA51-07DDB9580477}" srcOrd="0" destOrd="0" presId="urn:microsoft.com/office/officeart/2018/2/layout/IconVerticalSolidList"/>
    <dgm:cxn modelId="{BAF43E87-5836-4CA7-A405-95A75EFEC870}" srcId="{7568BE40-4D9B-4E9E-9ABF-DCD4211B6501}" destId="{9529D9A3-2488-458E-8313-D2F83F2E8538}" srcOrd="1" destOrd="0" parTransId="{76A99FB9-0B50-4DDF-8FFC-D3241C06FB16}" sibTransId="{91B4069E-6907-4111-A920-113A154D0C9F}"/>
    <dgm:cxn modelId="{4952CED0-B8BF-40D1-91C8-1FBD908F6DCA}" srcId="{7568BE40-4D9B-4E9E-9ABF-DCD4211B6501}" destId="{DDD16AAC-CDBB-4EC7-BF55-7106AC9E3F82}" srcOrd="2" destOrd="0" parTransId="{BF26A60D-8906-4C9A-BC56-49B045EEA0E0}" sibTransId="{98091FC7-15F1-4EA8-8B58-E8A0D3A589CC}"/>
    <dgm:cxn modelId="{565F56DA-D8B5-455B-AF5F-A939FD186DB9}" type="presOf" srcId="{DDD16AAC-CDBB-4EC7-BF55-7106AC9E3F82}" destId="{1B24A68A-A34B-4370-85F0-58A0E4541764}" srcOrd="0" destOrd="0" presId="urn:microsoft.com/office/officeart/2018/2/layout/IconVerticalSolidList"/>
    <dgm:cxn modelId="{4C6193E6-739B-430D-82B6-EC468CA51CE7}" srcId="{7568BE40-4D9B-4E9E-9ABF-DCD4211B6501}" destId="{9B220702-B409-4144-8D54-04427952CA7D}" srcOrd="0" destOrd="0" parTransId="{62BF51F9-C7E7-4A0B-8371-0150305B6D36}" sibTransId="{0F3C467A-9C4A-4DE3-BA66-373580DDDCE5}"/>
    <dgm:cxn modelId="{BEE03135-CBFB-4710-AFA3-86D4A1E85B38}" type="presParOf" srcId="{4E309C41-5413-4DD0-B6A3-42B61A9F9E88}" destId="{0BE9CB7B-1163-4ACD-9CC0-FB98603AA4C6}" srcOrd="0" destOrd="0" presId="urn:microsoft.com/office/officeart/2018/2/layout/IconVerticalSolidList"/>
    <dgm:cxn modelId="{9FD72D2B-9896-4ADC-B6BB-3D65EC0A0433}" type="presParOf" srcId="{0BE9CB7B-1163-4ACD-9CC0-FB98603AA4C6}" destId="{EC80C4F0-3071-40AD-9D31-8EBCD97109FC}" srcOrd="0" destOrd="0" presId="urn:microsoft.com/office/officeart/2018/2/layout/IconVerticalSolidList"/>
    <dgm:cxn modelId="{36F43404-9F09-4838-A0BC-34AB221A048B}" type="presParOf" srcId="{0BE9CB7B-1163-4ACD-9CC0-FB98603AA4C6}" destId="{BB2F737E-733E-4DD0-85FA-FB1AD948203D}" srcOrd="1" destOrd="0" presId="urn:microsoft.com/office/officeart/2018/2/layout/IconVerticalSolidList"/>
    <dgm:cxn modelId="{BFAAE266-7AC3-476D-83F4-C805830127BE}" type="presParOf" srcId="{0BE9CB7B-1163-4ACD-9CC0-FB98603AA4C6}" destId="{41AFBBE5-E66E-4839-9EE4-1FD6152C90E9}" srcOrd="2" destOrd="0" presId="urn:microsoft.com/office/officeart/2018/2/layout/IconVerticalSolidList"/>
    <dgm:cxn modelId="{15AA2ADA-1AC9-448A-A33C-742C63D89FB7}" type="presParOf" srcId="{0BE9CB7B-1163-4ACD-9CC0-FB98603AA4C6}" destId="{F6AD4925-5994-4385-AC5B-B749955DA597}" srcOrd="3" destOrd="0" presId="urn:microsoft.com/office/officeart/2018/2/layout/IconVerticalSolidList"/>
    <dgm:cxn modelId="{D4CFDF2F-A51B-4E7B-9DCE-F3B480832121}" type="presParOf" srcId="{4E309C41-5413-4DD0-B6A3-42B61A9F9E88}" destId="{2D41E667-3740-4182-B1E1-883B5EF04A77}" srcOrd="1" destOrd="0" presId="urn:microsoft.com/office/officeart/2018/2/layout/IconVerticalSolidList"/>
    <dgm:cxn modelId="{07F1C799-7738-44D2-A5E9-FA56AAB6ADE8}" type="presParOf" srcId="{4E309C41-5413-4DD0-B6A3-42B61A9F9E88}" destId="{D1A897AD-F9A1-43B1-A4AC-6BF36434938D}" srcOrd="2" destOrd="0" presId="urn:microsoft.com/office/officeart/2018/2/layout/IconVerticalSolidList"/>
    <dgm:cxn modelId="{26B54BF7-546B-4385-8ACB-A9304ED428FD}" type="presParOf" srcId="{D1A897AD-F9A1-43B1-A4AC-6BF36434938D}" destId="{1732C5A2-B602-498F-9DD3-815D885A8C4F}" srcOrd="0" destOrd="0" presId="urn:microsoft.com/office/officeart/2018/2/layout/IconVerticalSolidList"/>
    <dgm:cxn modelId="{04D38D01-CE3A-4C21-B67F-955BDE1AE053}" type="presParOf" srcId="{D1A897AD-F9A1-43B1-A4AC-6BF36434938D}" destId="{7F97D084-B0E1-4D57-B9AF-0D5A6723B9F6}" srcOrd="1" destOrd="0" presId="urn:microsoft.com/office/officeart/2018/2/layout/IconVerticalSolidList"/>
    <dgm:cxn modelId="{A8D16258-0D00-4C38-9000-F62F49AAE969}" type="presParOf" srcId="{D1A897AD-F9A1-43B1-A4AC-6BF36434938D}" destId="{CFB737D8-59C0-49A9-A7E4-222A7F409D4E}" srcOrd="2" destOrd="0" presId="urn:microsoft.com/office/officeart/2018/2/layout/IconVerticalSolidList"/>
    <dgm:cxn modelId="{F24AC4DA-0803-4B82-9E18-70ADD6A10F61}" type="presParOf" srcId="{D1A897AD-F9A1-43B1-A4AC-6BF36434938D}" destId="{8F4A8B17-F8D8-4A5F-AA51-07DDB9580477}" srcOrd="3" destOrd="0" presId="urn:microsoft.com/office/officeart/2018/2/layout/IconVerticalSolidList"/>
    <dgm:cxn modelId="{7CDBAEB5-7C1A-475E-A3A2-7100D97C57CD}" type="presParOf" srcId="{4E309C41-5413-4DD0-B6A3-42B61A9F9E88}" destId="{AC49B696-86FD-4F6D-AAE6-7BCEA73F224B}" srcOrd="3" destOrd="0" presId="urn:microsoft.com/office/officeart/2018/2/layout/IconVerticalSolidList"/>
    <dgm:cxn modelId="{C116E15E-4B68-407B-AF80-3A8F8AB369D7}" type="presParOf" srcId="{4E309C41-5413-4DD0-B6A3-42B61A9F9E88}" destId="{F9A86884-8164-4501-8E0C-13B765E992AC}" srcOrd="4" destOrd="0" presId="urn:microsoft.com/office/officeart/2018/2/layout/IconVerticalSolidList"/>
    <dgm:cxn modelId="{FA513CE8-8689-4952-B324-0F7E9AB7C7A5}" type="presParOf" srcId="{F9A86884-8164-4501-8E0C-13B765E992AC}" destId="{04AE99EE-9EEB-43F8-B1EF-DD6CD21E97DE}" srcOrd="0" destOrd="0" presId="urn:microsoft.com/office/officeart/2018/2/layout/IconVerticalSolidList"/>
    <dgm:cxn modelId="{3CF74C21-D794-4216-B4C3-5C8468516A2A}" type="presParOf" srcId="{F9A86884-8164-4501-8E0C-13B765E992AC}" destId="{90CFE47B-E00A-4A11-AA37-F17AE2B2C5B3}" srcOrd="1" destOrd="0" presId="urn:microsoft.com/office/officeart/2018/2/layout/IconVerticalSolidList"/>
    <dgm:cxn modelId="{46E6BEB1-70B8-4B43-BC6B-CFF60263B591}" type="presParOf" srcId="{F9A86884-8164-4501-8E0C-13B765E992AC}" destId="{DAA7271F-625E-4CDF-BEF2-76850BC26BAE}" srcOrd="2" destOrd="0" presId="urn:microsoft.com/office/officeart/2018/2/layout/IconVerticalSolidList"/>
    <dgm:cxn modelId="{CA60DDBE-2631-4320-A360-0275C3001C5C}" type="presParOf" srcId="{F9A86884-8164-4501-8E0C-13B765E992AC}" destId="{1B24A68A-A34B-4370-85F0-58A0E45417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0C4F0-3071-40AD-9D31-8EBCD97109FC}">
      <dsp:nvSpPr>
        <dsp:cNvPr id="0" name=""/>
        <dsp:cNvSpPr/>
      </dsp:nvSpPr>
      <dsp:spPr>
        <a:xfrm>
          <a:off x="0" y="83517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F737E-733E-4DD0-85FA-FB1AD948203D}">
      <dsp:nvSpPr>
        <dsp:cNvPr id="0" name=""/>
        <dsp:cNvSpPr/>
      </dsp:nvSpPr>
      <dsp:spPr>
        <a:xfrm>
          <a:off x="275245" y="205116"/>
          <a:ext cx="500446" cy="500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D4925-5994-4385-AC5B-B749955DA597}">
      <dsp:nvSpPr>
        <dsp:cNvPr id="0" name=""/>
        <dsp:cNvSpPr/>
      </dsp:nvSpPr>
      <dsp:spPr>
        <a:xfrm>
          <a:off x="1050937" y="388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As an abalone gets older, it grows additional growth rings</a:t>
          </a:r>
        </a:p>
      </dsp:txBody>
      <dsp:txXfrm>
        <a:off x="1050937" y="388"/>
        <a:ext cx="9007462" cy="909902"/>
      </dsp:txXfrm>
    </dsp:sp>
    <dsp:sp modelId="{1732C5A2-B602-498F-9DD3-815D885A8C4F}">
      <dsp:nvSpPr>
        <dsp:cNvPr id="0" name=""/>
        <dsp:cNvSpPr/>
      </dsp:nvSpPr>
      <dsp:spPr>
        <a:xfrm>
          <a:off x="0" y="1137767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7D084-B0E1-4D57-B9AF-0D5A6723B9F6}">
      <dsp:nvSpPr>
        <dsp:cNvPr id="0" name=""/>
        <dsp:cNvSpPr/>
      </dsp:nvSpPr>
      <dsp:spPr>
        <a:xfrm>
          <a:off x="275245" y="1342495"/>
          <a:ext cx="500446" cy="500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A8B17-F8D8-4A5F-AA51-07DDB9580477}">
      <dsp:nvSpPr>
        <dsp:cNvPr id="0" name=""/>
        <dsp:cNvSpPr/>
      </dsp:nvSpPr>
      <dsp:spPr>
        <a:xfrm>
          <a:off x="1050937" y="1137767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More growth rings = increased weight and diameter</a:t>
          </a:r>
        </a:p>
      </dsp:txBody>
      <dsp:txXfrm>
        <a:off x="1050937" y="1137767"/>
        <a:ext cx="9007462" cy="909902"/>
      </dsp:txXfrm>
    </dsp:sp>
    <dsp:sp modelId="{04AE99EE-9EEB-43F8-B1EF-DD6CD21E97DE}">
      <dsp:nvSpPr>
        <dsp:cNvPr id="0" name=""/>
        <dsp:cNvSpPr/>
      </dsp:nvSpPr>
      <dsp:spPr>
        <a:xfrm>
          <a:off x="0" y="2275145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FE47B-E00A-4A11-AA37-F17AE2B2C5B3}">
      <dsp:nvSpPr>
        <dsp:cNvPr id="0" name=""/>
        <dsp:cNvSpPr/>
      </dsp:nvSpPr>
      <dsp:spPr>
        <a:xfrm>
          <a:off x="275245" y="2479873"/>
          <a:ext cx="500446" cy="500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4A68A-A34B-4370-85F0-58A0E4541764}">
      <dsp:nvSpPr>
        <dsp:cNvPr id="0" name=""/>
        <dsp:cNvSpPr/>
      </dsp:nvSpPr>
      <dsp:spPr>
        <a:xfrm>
          <a:off x="1050937" y="2275145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Random Forest Regression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050937" y="2275145"/>
        <a:ext cx="9007462" cy="909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2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0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00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28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2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4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0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0277FD-7DE6-41D4-930D-AC99F5AFE54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4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A15526-7079-4B7B-987C-1B5FAE11A0FF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7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17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Metallic marble">
            <a:extLst>
              <a:ext uri="{FF2B5EF4-FFF2-40B4-BE49-F238E27FC236}">
                <a16:creationId xmlns:a16="http://schemas.microsoft.com/office/drawing/2014/main" id="{7666B4F6-2E2C-618F-C28C-3C84BF929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288" b="6443"/>
          <a:stretch/>
        </p:blipFill>
        <p:spPr>
          <a:xfrm>
            <a:off x="20" y="924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FB5DC-5F0A-55DA-1D00-9679F09A8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Abalone Age Determination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FC334-FEBA-25E9-C01C-361038372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Data Science Approach</a:t>
            </a:r>
          </a:p>
        </p:txBody>
      </p:sp>
    </p:spTree>
    <p:extLst>
      <p:ext uri="{BB962C8B-B14F-4D97-AF65-F5344CB8AC3E}">
        <p14:creationId xmlns:p14="http://schemas.microsoft.com/office/powerpoint/2010/main" val="35454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7182-E88B-1678-DFBF-F09E9986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15" y="4515944"/>
            <a:ext cx="10058400" cy="572892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Data Source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39C02-6A02-1E98-AD91-249FFD7C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857500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Abalone Dataset </a:t>
            </a:r>
          </a:p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Kaggle(Mendes, 2018)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60A1A-C7E9-9D3A-79EB-C480DE49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09" y="771585"/>
            <a:ext cx="344853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1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42B7-BDA2-88FC-E0DE-95D97224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>
                <a:solidFill>
                  <a:schemeClr val="accent5">
                    <a:lumMod val="75000"/>
                  </a:schemeClr>
                </a:solidFill>
              </a:rPr>
              <a:t>Data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167E-6C43-F39B-3A91-A1AE432F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693653"/>
            <a:ext cx="6197668" cy="34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2B6F5-AB08-7FEE-0A0B-CEA4C67F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location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weather 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food resources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predation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282AA-C187-6726-03CF-A978FECB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disadvantages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131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2B6F5-AB08-7FEE-0A0B-CEA4C67F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4000" dirty="0">
                <a:solidFill>
                  <a:schemeClr val="tx2"/>
                </a:solidFill>
                <a:effectLst/>
              </a:rPr>
              <a:t>It’s free!</a:t>
            </a:r>
            <a:br>
              <a:rPr lang="en-US" sz="4000" dirty="0">
                <a:solidFill>
                  <a:schemeClr val="tx2"/>
                </a:solidFill>
                <a:effectLst/>
              </a:rPr>
            </a:br>
            <a:r>
              <a:rPr lang="en-US" sz="4000" dirty="0">
                <a:solidFill>
                  <a:schemeClr val="tx2"/>
                </a:solidFill>
              </a:rPr>
              <a:t>Good quality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282AA-C187-6726-03CF-A978FECB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advantages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85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0DFE-A070-1F76-19AF-25EBBFEB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Extraction and Prep.</a:t>
            </a:r>
          </a:p>
        </p:txBody>
      </p:sp>
    </p:spTree>
    <p:extLst>
      <p:ext uri="{BB962C8B-B14F-4D97-AF65-F5344CB8AC3E}">
        <p14:creationId xmlns:p14="http://schemas.microsoft.com/office/powerpoint/2010/main" val="133818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1C20-FFF1-6624-D3CC-02D8356D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Import the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8B43D-EBC2-17F8-1CD8-0244454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63" y="4595632"/>
            <a:ext cx="5493372" cy="10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797E-6FDC-0522-82D3-7328794D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Calculate True Age from 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9FB29-66B6-E00F-CDDA-40DA92E4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78" y="5270492"/>
            <a:ext cx="5873844" cy="8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lose-up of soap suds">
            <a:extLst>
              <a:ext uri="{FF2B5EF4-FFF2-40B4-BE49-F238E27FC236}">
                <a16:creationId xmlns:a16="http://schemas.microsoft.com/office/drawing/2014/main" id="{0ECF524A-EFCC-1144-B7F5-E221C591B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9524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EC9AE-1C9B-CCD9-F643-3FFA3465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/>
                </a:solidFill>
              </a:rPr>
              <a:t>Cleanining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114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8A259-60F7-8B85-6775-0D29458F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3" y="2345073"/>
            <a:ext cx="1777523" cy="152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Clean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880E3-090B-BB97-C337-0AC3510CA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2768" y="2369424"/>
            <a:ext cx="3311856" cy="3008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NULL values</a:t>
            </a: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Duplicates</a:t>
            </a:r>
          </a:p>
          <a:p>
            <a:pPr marR="0" lvl="0" algn="r"/>
            <a:r>
              <a:rPr lang="en-US" sz="18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Non-english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effectLst/>
            </a:endParaRP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Stop words</a:t>
            </a: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Caps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4F5B6-0226-AAE0-A0DF-4C3D4543AB3A}"/>
              </a:ext>
            </a:extLst>
          </p:cNvPr>
          <p:cNvSpPr txBox="1"/>
          <p:nvPr/>
        </p:nvSpPr>
        <p:spPr>
          <a:xfrm>
            <a:off x="5858997" y="1600811"/>
            <a:ext cx="176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48481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8231F9-49B7-4F41-8E74-5317B193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9B41-539B-3905-17C8-87404E3CF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48622"/>
            <a:ext cx="6253317" cy="36860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Why clean?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AE513-E520-A172-7177-435F3A90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data needs to be interpretable by the algorithm.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8CED3214-DD1F-D353-5A36-3B699A32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73054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AD00C-9DF3-4EDE-8CDF-A9D88C0D2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9D4BA-D919-4666-B40F-2E7DBE4D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8A398B-A55F-4121-BD29-88487403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846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6F833-A9D6-8843-6641-78B756691E94}"/>
              </a:ext>
            </a:extLst>
          </p:cNvPr>
          <p:cNvSpPr txBox="1"/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Random Forest Regression</a:t>
            </a:r>
          </a:p>
        </p:txBody>
      </p:sp>
      <p:pic>
        <p:nvPicPr>
          <p:cNvPr id="4" name="Picture 3" descr="Worm's-eye view of a large tree">
            <a:extLst>
              <a:ext uri="{FF2B5EF4-FFF2-40B4-BE49-F238E27FC236}">
                <a16:creationId xmlns:a16="http://schemas.microsoft.com/office/drawing/2014/main" id="{3B5F206A-33A4-BEBA-F6F8-8254EE9AC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" r="2613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850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F630-795D-3DC5-955A-4306DCAB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798320" cy="9486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Basic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0F9D8-C726-BDC9-9960-815BEC9B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19" y="2395549"/>
            <a:ext cx="4887361" cy="103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8FA06-F5D0-8C66-71C9-578E49E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5" y="4412439"/>
            <a:ext cx="2861087" cy="1842734"/>
          </a:xfrm>
          <a:prstGeom prst="rect">
            <a:avLst/>
          </a:prstGeom>
        </p:spPr>
      </p:pic>
      <p:pic>
        <p:nvPicPr>
          <p:cNvPr id="6" name="Graphic 5" descr="Mathematics outline">
            <a:extLst>
              <a:ext uri="{FF2B5EF4-FFF2-40B4-BE49-F238E27FC236}">
                <a16:creationId xmlns:a16="http://schemas.microsoft.com/office/drawing/2014/main" id="{2C8A37E4-4CBD-A1FF-82E4-11A2D5521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966" y="1786800"/>
            <a:ext cx="2250948" cy="22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4FAF-5236-A9DD-18D7-29B72CCE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1E3F-9B75-6608-B294-40EB900B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71" y="1990732"/>
            <a:ext cx="3087276" cy="110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EFAC8-7028-56DC-BD06-0E6C475B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172"/>
            <a:ext cx="4177527" cy="29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7E1-6BF7-E083-CE1E-2A7FB200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2569845" cy="35661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Check for Outliers using Boxplots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87E40-C3E3-284D-1B76-EB383936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18" y="999786"/>
            <a:ext cx="6525680" cy="29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245A-E7FE-6A8D-7CF0-ED9B7339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8388465" cy="141159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998B-2A7D-C2B2-43A1-CC65F9EDA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Highly correlated:   values are close to 1.0 &amp; color is brown or tan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highly correlated:  values close to 0 &amp; color is black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8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B5C5-DC29-1694-80FA-AF6F6D37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3049847" cy="49719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Correlation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8C92-56C9-A02F-84B3-FF1DC232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36" y="1256145"/>
            <a:ext cx="3383296" cy="75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30F2A-8508-F1D2-41DF-C3E23559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5" y="2186906"/>
            <a:ext cx="5300384" cy="2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6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9360-A128-C089-D9B0-BAABBB34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622220"/>
            <a:ext cx="6951149" cy="42036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87004-6AD8-3431-2F3A-8EBBF9D66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73" y="2257251"/>
            <a:ext cx="5627283" cy="15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3ACA7-3F93-3340-C22F-520C15B5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90" y="320096"/>
            <a:ext cx="7082507" cy="5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1816B-6567-BD0E-12C1-C9533B82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2835" y="761620"/>
            <a:ext cx="6055333" cy="3200780"/>
          </a:xfrm>
        </p:spPr>
        <p:txBody>
          <a:bodyPr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Correlated:</a:t>
            </a:r>
            <a:endParaRPr lang="en-US" sz="2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Diameter and Weight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Not correlated: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l"/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Age and Diameter</a:t>
            </a:r>
          </a:p>
          <a:p>
            <a:pPr algn="l"/>
            <a:r>
              <a:rPr lang="en-US" sz="2000" dirty="0">
                <a:latin typeface="+mn-lt"/>
              </a:rPr>
              <a:t>	Age and Weight</a:t>
            </a:r>
          </a:p>
        </p:txBody>
      </p:sp>
    </p:spTree>
    <p:extLst>
      <p:ext uri="{BB962C8B-B14F-4D97-AF65-F5344CB8AC3E}">
        <p14:creationId xmlns:p14="http://schemas.microsoft.com/office/powerpoint/2010/main" val="154778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ample being pipetted into a petri dish">
            <a:extLst>
              <a:ext uri="{FF2B5EF4-FFF2-40B4-BE49-F238E27FC236}">
                <a16:creationId xmlns:a16="http://schemas.microsoft.com/office/drawing/2014/main" id="{69B3D7C8-1D6F-7B79-8062-98E3F663F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929" b="682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6D05A-2D4B-A538-9FFB-5A3852FB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Prep for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93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1377A-1CB4-606F-F72B-8B7E604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70% train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30% test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sklearn.model_selection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train_test_sp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F7308-39F2-F506-68AD-B233162C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3467"/>
            <a:ext cx="331185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800" dirty="0">
                <a:solidFill>
                  <a:schemeClr val="tx2"/>
                </a:solidFill>
              </a:rPr>
              <a:t>Split the Data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289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6720D536-430C-4E83-931F-71D0EBAAF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FCD79B-C962-4F96-83EC-55FFB0FA1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70EB3855-9AB3-4744-B89F-03807DCD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179E0-5FD4-8C4A-2188-FFB85AD0781E}"/>
              </a:ext>
            </a:extLst>
          </p:cNvPr>
          <p:cNvSpPr txBox="1"/>
          <p:nvPr/>
        </p:nvSpPr>
        <p:spPr>
          <a:xfrm>
            <a:off x="1044204" y="2023962"/>
            <a:ext cx="6697715" cy="38451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Jason Smith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D214  Task 3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  - Graduate Capstone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Student ID: 293963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jsmi268@wgu.edu 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WGU – MSDA  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Program Mentor: Christiana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Okhipo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Instructor: Daniel Smith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51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B8F59-1015-97CB-3CBC-D7093F81C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 / test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2324-8221-B036-3828-15752162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33" y="993180"/>
            <a:ext cx="5297878" cy="2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9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2ADF-CA80-1B7C-4BF6-9ADEEF28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845" y="752256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Analysis with Random Forest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57A39-D8F9-DF15-4476-C0CDAF51B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85" r="1" b="15086"/>
          <a:stretch/>
        </p:blipFill>
        <p:spPr>
          <a:xfrm>
            <a:off x="4917570" y="0"/>
            <a:ext cx="7085587" cy="6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47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3704-DBC1-465C-5D9B-DFDC47DB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40483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a Model for Predicting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D8206-F2D6-126F-FF4E-B573695F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9252" y="1920761"/>
            <a:ext cx="5934200" cy="1143000"/>
          </a:xfrm>
        </p:spPr>
        <p:txBody>
          <a:bodyPr/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1,000 decision trees.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4CC4C-02C8-8C56-EA45-945871D3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10" y="2718592"/>
            <a:ext cx="5263779" cy="14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0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FEB772DB-7560-2175-FE48-2A270F1BB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3493" b="1223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744A2-9C3D-0688-05CE-A509A1B4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cxnSp>
        <p:nvCxnSpPr>
          <p:cNvPr id="46" name="Straight Connector 28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0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122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EEF40-9E43-83CE-1DB4-5A4F8D1D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9" y="1829362"/>
            <a:ext cx="5040596" cy="1110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53125-8CD9-D683-128C-FF0D4A64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76" y="3156933"/>
            <a:ext cx="1920457" cy="3039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C8146-5F93-B1E2-AA2E-940AE0216330}"/>
              </a:ext>
            </a:extLst>
          </p:cNvPr>
          <p:cNvSpPr txBox="1"/>
          <p:nvPr/>
        </p:nvSpPr>
        <p:spPr>
          <a:xfrm>
            <a:off x="1375873" y="487110"/>
            <a:ext cx="909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vs. Predicted</a:t>
            </a:r>
          </a:p>
        </p:txBody>
      </p:sp>
    </p:spTree>
    <p:extLst>
      <p:ext uri="{BB962C8B-B14F-4D97-AF65-F5344CB8AC3E}">
        <p14:creationId xmlns:p14="http://schemas.microsoft.com/office/powerpoint/2010/main" val="45388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6CE22-10D0-1763-A9E8-5C77C323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Evaluate Prediction Model</a:t>
            </a:r>
          </a:p>
        </p:txBody>
      </p:sp>
      <p:pic>
        <p:nvPicPr>
          <p:cNvPr id="4" name="Picture 3" descr="Colourful pins linked with threads">
            <a:extLst>
              <a:ext uri="{FF2B5EF4-FFF2-40B4-BE49-F238E27FC236}">
                <a16:creationId xmlns:a16="http://schemas.microsoft.com/office/drawing/2014/main" id="{DECC3D31-FEDA-C7B1-7FD5-E4404637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2" r="1036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957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0BA4-B8BB-8693-4250-35B7ACE7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 Calculation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DCD8F-997F-A404-075A-D92B08131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 = |Observed Value - Actual Value|/Actual Value × 100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= 100% - Error Rate </a:t>
            </a:r>
          </a:p>
          <a:p>
            <a:pPr algn="l"/>
            <a:endParaRPr lang="en-US" dirty="0"/>
          </a:p>
        </p:txBody>
      </p:sp>
      <p:pic>
        <p:nvPicPr>
          <p:cNvPr id="8" name="Graphic 7" descr="Calculator outline">
            <a:extLst>
              <a:ext uri="{FF2B5EF4-FFF2-40B4-BE49-F238E27FC236}">
                <a16:creationId xmlns:a16="http://schemas.microsoft.com/office/drawing/2014/main" id="{AA5072A6-8946-9F04-FB81-A4B4CB85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-55418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4CFD-9821-8912-4B89-C379FEC1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65" y="1000627"/>
            <a:ext cx="10058400" cy="11430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7C6B4-29B7-397D-B36B-15F9FB26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89" y="1931351"/>
            <a:ext cx="4544008" cy="22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93D1-8503-C602-34D8-4DB65434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47990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accent5">
                    <a:lumMod val="20000"/>
                    <a:lumOff val="80000"/>
                  </a:schemeClr>
                </a:solidFill>
              </a:rPr>
              <a:t>Well, did we achieve the goal?</a:t>
            </a:r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4D4C-1118-06A6-6E7A-5D76DBB47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82% Accuracy</a:t>
            </a:r>
          </a:p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Not statically significant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25458-9480-561F-9B58-A43502E8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72" y="0"/>
            <a:ext cx="4763028" cy="43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6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F37D1-3DCC-8279-A28E-C7AF2DE9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96" y="1275652"/>
            <a:ext cx="7004964" cy="1703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CE1501-8AD2-2575-A150-B0369CFD5085}"/>
              </a:ext>
            </a:extLst>
          </p:cNvPr>
          <p:cNvSpPr/>
          <p:nvPr/>
        </p:nvSpPr>
        <p:spPr>
          <a:xfrm>
            <a:off x="278093" y="352322"/>
            <a:ext cx="4559903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7B9A6-E879-EB13-8BAD-47955225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11" y="3105006"/>
            <a:ext cx="5175435" cy="30940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00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B8F4-C2B0-714B-921F-64522A87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My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C97B-8F66-0F15-5FBE-F3BF85A3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Molecular biology background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10+ years with database technologies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Analytical thinker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Convey and Collaborate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Love to learn new stuff</a:t>
            </a:r>
          </a:p>
          <a:p>
            <a:pPr marL="0" indent="0">
              <a:buNone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17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707B-0768-50D0-D229-7523638F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448228" cy="2478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 we make it better?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CDC8-A852-7B33-4ACE-0D978E94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578087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Yes, here is how.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B777F85-0F3A-4132-8EE3-C1599C9A3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91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7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988B-4134-0C6E-571F-8766CDCDD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7232" y="1285157"/>
            <a:ext cx="9590550" cy="2671546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Filter on one gender and reapply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Bring in other features from the original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Hyper parameters tuning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N_estimators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Max_depth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62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7D3F-2B25-171D-6838-53A2C4A8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61068"/>
            <a:ext cx="9732817" cy="686568"/>
          </a:xfrm>
        </p:spPr>
        <p:txBody>
          <a:bodyPr>
            <a:normAutofit fontScale="90000"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8CA7-DC17-652C-560C-5C3EBBBE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9635" y="2762253"/>
            <a:ext cx="6323187" cy="1333494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A672CF-A48A-C639-30DB-2F48F38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17" y="4571997"/>
            <a:ext cx="6323186" cy="1321512"/>
          </a:xfrm>
          <a:prstGeom prst="rect">
            <a:avLst/>
          </a:prstGeom>
        </p:spPr>
      </p:pic>
      <p:pic>
        <p:nvPicPr>
          <p:cNvPr id="10" name="Graphic 9" descr="Tools outline">
            <a:extLst>
              <a:ext uri="{FF2B5EF4-FFF2-40B4-BE49-F238E27FC236}">
                <a16:creationId xmlns:a16="http://schemas.microsoft.com/office/drawing/2014/main" id="{E4EEE46E-E18B-0B25-FDE6-A4FC5EF9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178" y="2447636"/>
            <a:ext cx="1648112" cy="1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83A0-CA72-F866-6930-6B2C22DE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610200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70D6-2E36-266D-0869-330F8896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800" cap="non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haroni" panose="02010803020104030203" pitchFamily="2" charset="-79"/>
              </a:rPr>
              <a:t>Can the age of an abalone be predicted based on an abalone’s 'sex', 'diameter', and 'whole weight'?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3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B8197-5743-A61E-4048-6212361B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7556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ea typeface="FangSong" panose="020B0503020204020204" pitchFamily="49" charset="-122"/>
                <a:cs typeface="Utsaah" panose="020B0502040204020203" pitchFamily="34" charset="0"/>
              </a:rPr>
              <a:t>'Sex', 'Diameter' and 'Whole weight' statistically significantly affects the dependent variable 'Age'.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AB9F0-2397-2DE0-A7DC-669D2C94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Hypothesis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02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0F5F-EBC4-CBAA-8B65-C505294B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419" y="4652049"/>
            <a:ext cx="9590550" cy="38704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5F20-314A-1CDB-933E-2F42E316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729" y="1148748"/>
            <a:ext cx="9590550" cy="199873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</a:rPr>
              <a:t>The sex of the abalone was removed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</a:rPr>
              <a:t>Numeric features only</a:t>
            </a:r>
          </a:p>
        </p:txBody>
      </p:sp>
    </p:spTree>
    <p:extLst>
      <p:ext uri="{BB962C8B-B14F-4D97-AF65-F5344CB8AC3E}">
        <p14:creationId xmlns:p14="http://schemas.microsoft.com/office/powerpoint/2010/main" val="375272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C86F-2EF6-D54B-F830-16B7195D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8188"/>
            <a:ext cx="10058400" cy="1143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Goal &amp; Theory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30D5719-41CE-BC63-3C48-2BE2EEAFC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072586"/>
              </p:ext>
            </p:extLst>
          </p:nvPr>
        </p:nvGraphicFramePr>
        <p:xfrm>
          <a:off x="1097280" y="2410691"/>
          <a:ext cx="10058400" cy="318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53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BA0-0D72-469F-2485-2A67B186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35" y="609600"/>
            <a:ext cx="3382832" cy="1396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Why do we really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6AE21-C5A5-1CF0-04DC-1B8E0EBD6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2477557"/>
            <a:ext cx="3382831" cy="3489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Age by counting growth rings</a:t>
            </a:r>
          </a:p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Requires shucking and cutting the shell </a:t>
            </a:r>
          </a:p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The animal must be killed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3ADA9-290C-CA1F-DEC8-5E18B455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726" y="0"/>
            <a:ext cx="677227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9101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3921</TotalTime>
  <Words>430</Words>
  <Application>Microsoft Office PowerPoint</Application>
  <PresentationFormat>Widescreen</PresentationFormat>
  <Paragraphs>90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Retrospect</vt:lpstr>
      <vt:lpstr>Abalone Age Determination </vt:lpstr>
      <vt:lpstr>PowerPoint Presentation</vt:lpstr>
      <vt:lpstr>PowerPoint Presentation</vt:lpstr>
      <vt:lpstr>My Introduction</vt:lpstr>
      <vt:lpstr>Research Question</vt:lpstr>
      <vt:lpstr>'Sex', 'Diameter' and 'Whole weight' statistically significantly affects the dependent variable 'Age'.</vt:lpstr>
      <vt:lpstr>REVISION</vt:lpstr>
      <vt:lpstr>Goal &amp; Theory</vt:lpstr>
      <vt:lpstr>Why do we really care?</vt:lpstr>
      <vt:lpstr>Data Source</vt:lpstr>
      <vt:lpstr>Data Collection</vt:lpstr>
      <vt:lpstr>No location No weather  No food resources No predation </vt:lpstr>
      <vt:lpstr>It’s free! Good quality </vt:lpstr>
      <vt:lpstr>Data Extraction and Prep.</vt:lpstr>
      <vt:lpstr>Import the data </vt:lpstr>
      <vt:lpstr>Calculate True Age from Rings</vt:lpstr>
      <vt:lpstr>Cleanining </vt:lpstr>
      <vt:lpstr>Clean the Data</vt:lpstr>
      <vt:lpstr>Why clean?</vt:lpstr>
      <vt:lpstr>Basic Statistics</vt:lpstr>
      <vt:lpstr>Distribution </vt:lpstr>
      <vt:lpstr>Check for Outliers using Boxplots </vt:lpstr>
      <vt:lpstr>Correlation</vt:lpstr>
      <vt:lpstr>Correlation Table</vt:lpstr>
      <vt:lpstr>Correlation Matrix</vt:lpstr>
      <vt:lpstr>PowerPoint Presentation</vt:lpstr>
      <vt:lpstr>PowerPoint Presentation</vt:lpstr>
      <vt:lpstr>Prep for Analysis</vt:lpstr>
      <vt:lpstr>70% train  30% test   sklearn.model_selection train_test_sp</vt:lpstr>
      <vt:lpstr>PowerPoint Presentation</vt:lpstr>
      <vt:lpstr>Analysis with Random Forest Regression</vt:lpstr>
      <vt:lpstr>Create a Model for Predicting</vt:lpstr>
      <vt:lpstr>Results</vt:lpstr>
      <vt:lpstr>PowerPoint Presentation</vt:lpstr>
      <vt:lpstr>Evaluate Prediction Model</vt:lpstr>
      <vt:lpstr>Accuracy Calculation </vt:lpstr>
      <vt:lpstr>PowerPoint Presentation</vt:lpstr>
      <vt:lpstr>Well, did we achieve the goal?</vt:lpstr>
      <vt:lpstr>PowerPoint Presentation</vt:lpstr>
      <vt:lpstr>Can we make it better?</vt:lpstr>
      <vt:lpstr>PowerPoint Presentation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Determination </dc:title>
  <dc:creator>Jason s. Smith</dc:creator>
  <cp:lastModifiedBy>Jason s. Smith</cp:lastModifiedBy>
  <cp:revision>2</cp:revision>
  <dcterms:created xsi:type="dcterms:W3CDTF">2022-08-02T05:19:31Z</dcterms:created>
  <dcterms:modified xsi:type="dcterms:W3CDTF">2022-08-05T01:24:30Z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